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gtCmYLe9Kz6KzT8oX5bIltxaY+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3F05AF-3C7B-4745-A6A6-744F0E07BFCD}">
  <a:tblStyle styleId="{AD3F05AF-3C7B-4745-A6A6-744F0E07BFC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4E7"/>
          </a:solidFill>
        </a:fill>
      </a:tcStyle>
    </a:wholeTbl>
    <a:band1H>
      <a:tcTxStyle/>
      <a:tcStyle>
        <a:fill>
          <a:solidFill>
            <a:srgbClr val="F2E9CC"/>
          </a:solidFill>
        </a:fill>
      </a:tcStyle>
    </a:band1H>
    <a:band2H>
      <a:tcTxStyle/>
    </a:band2H>
    <a:band1V>
      <a:tcTxStyle/>
      <a:tcStyle>
        <a:fill>
          <a:solidFill>
            <a:srgbClr val="F2E9CC"/>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9077AD6-91B0-4581-A667-EF97665730D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127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3"/>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3"/>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20" name="Google Shape;20;p43"/>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3"/>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3"/>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52"/>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2"/>
          <p:cNvSpPr txBox="1"/>
          <p:nvPr>
            <p:ph idx="1" type="body"/>
          </p:nvPr>
        </p:nvSpPr>
        <p:spPr>
          <a:xfrm rot="5400000">
            <a:off x="4101370" y="-630461"/>
            <a:ext cx="3986213" cy="962863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81" name="Google Shape;81;p52"/>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2"/>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53"/>
          <p:cNvSpPr/>
          <p:nvPr/>
        </p:nvSpPr>
        <p:spPr>
          <a:xfrm rot="5400000">
            <a:off x="8267671" y="3370131"/>
            <a:ext cx="6858000" cy="1188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6" name="Google Shape;86;p53"/>
          <p:cNvPicPr preferRelativeResize="0"/>
          <p:nvPr/>
        </p:nvPicPr>
        <p:blipFill rotWithShape="1">
          <a:blip r:embed="rId2">
            <a:alphaModFix/>
          </a:blip>
          <a:srcRect b="0" l="0" r="0" t="0"/>
          <a:stretch/>
        </p:blipFill>
        <p:spPr>
          <a:xfrm rot="5400000">
            <a:off x="7523375" y="2743540"/>
            <a:ext cx="6857433" cy="1371487"/>
          </a:xfrm>
          <a:prstGeom prst="rect">
            <a:avLst/>
          </a:prstGeom>
          <a:noFill/>
          <a:ln>
            <a:noFill/>
          </a:ln>
        </p:spPr>
      </p:pic>
      <p:sp>
        <p:nvSpPr>
          <p:cNvPr id="87" name="Google Shape;87;p53"/>
          <p:cNvSpPr txBox="1"/>
          <p:nvPr>
            <p:ph type="title"/>
          </p:nvPr>
        </p:nvSpPr>
        <p:spPr>
          <a:xfrm rot="5400000">
            <a:off x="8094434" y="2634163"/>
            <a:ext cx="5714714" cy="1370886"/>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3"/>
          <p:cNvSpPr txBox="1"/>
          <p:nvPr>
            <p:ph idx="1" type="body"/>
          </p:nvPr>
        </p:nvSpPr>
        <p:spPr>
          <a:xfrm rot="5400000">
            <a:off x="2367386" y="-1526938"/>
            <a:ext cx="5714714" cy="96930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89" name="Google Shape;89;p53"/>
          <p:cNvSpPr txBox="1"/>
          <p:nvPr>
            <p:ph idx="10" type="dt"/>
          </p:nvPr>
        </p:nvSpPr>
        <p:spPr>
          <a:xfrm>
            <a:off x="378199"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3"/>
          <p:cNvSpPr txBox="1"/>
          <p:nvPr>
            <p:ph idx="11" type="ftr"/>
          </p:nvPr>
        </p:nvSpPr>
        <p:spPr>
          <a:xfrm>
            <a:off x="2382374"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3"/>
          <p:cNvSpPr txBox="1"/>
          <p:nvPr>
            <p:ph idx="12" type="sldNum"/>
          </p:nvPr>
        </p:nvSpPr>
        <p:spPr>
          <a:xfrm>
            <a:off x="8102389"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4"/>
          <p:cNvSpPr/>
          <p:nvPr/>
        </p:nvSpPr>
        <p:spPr>
          <a:xfrm>
            <a:off x="2832533" y="1371600"/>
            <a:ext cx="9359467" cy="297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44"/>
          <p:cNvSpPr/>
          <p:nvPr/>
        </p:nvSpPr>
        <p:spPr>
          <a:xfrm>
            <a:off x="2832533" y="4462272"/>
            <a:ext cx="9359467" cy="10332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44"/>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b="1"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4"/>
          <p:cNvSpPr txBox="1"/>
          <p:nvPr>
            <p:ph idx="1" type="subTitle"/>
          </p:nvPr>
        </p:nvSpPr>
        <p:spPr>
          <a:xfrm>
            <a:off x="3175199" y="4538659"/>
            <a:ext cx="8500062" cy="865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2400"/>
              <a:buNone/>
              <a:defRPr sz="2400"/>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100000"/>
              </a:lnSpc>
              <a:spcBef>
                <a:spcPts val="0"/>
              </a:spcBef>
              <a:spcAft>
                <a:spcPts val="0"/>
              </a:spcAft>
              <a:buClr>
                <a:schemeClr val="dk1"/>
              </a:buClr>
              <a:buSzPts val="1600"/>
              <a:buNone/>
              <a:defRPr sz="1600"/>
            </a:lvl6pPr>
            <a:lvl7pPr lvl="6" algn="ctr">
              <a:lnSpc>
                <a:spcPct val="100000"/>
              </a:lnSpc>
              <a:spcBef>
                <a:spcPts val="0"/>
              </a:spcBef>
              <a:spcAft>
                <a:spcPts val="0"/>
              </a:spcAft>
              <a:buClr>
                <a:schemeClr val="dk1"/>
              </a:buClr>
              <a:buSzPts val="1600"/>
              <a:buNone/>
              <a:defRPr sz="1600"/>
            </a:lvl7pPr>
            <a:lvl8pPr lvl="7" algn="ctr">
              <a:lnSpc>
                <a:spcPct val="100000"/>
              </a:lnSpc>
              <a:spcBef>
                <a:spcPts val="0"/>
              </a:spcBef>
              <a:spcAft>
                <a:spcPts val="0"/>
              </a:spcAft>
              <a:buClr>
                <a:schemeClr val="dk1"/>
              </a:buClr>
              <a:buSzPts val="1600"/>
              <a:buNone/>
              <a:defRPr sz="1600"/>
            </a:lvl8pPr>
            <a:lvl9pPr lvl="8" algn="ctr">
              <a:lnSpc>
                <a:spcPct val="100000"/>
              </a:lnSpc>
              <a:spcBef>
                <a:spcPts val="0"/>
              </a:spcBef>
              <a:spcAft>
                <a:spcPts val="0"/>
              </a:spcAft>
              <a:buClr>
                <a:schemeClr val="dk1"/>
              </a:buClr>
              <a:buSzPts val="1600"/>
              <a:buNone/>
              <a:defRPr sz="1600"/>
            </a:lvl9pPr>
          </a:lstStyle>
          <a:p/>
        </p:txBody>
      </p:sp>
      <p:sp>
        <p:nvSpPr>
          <p:cNvPr id="28" name="Google Shape;28;p44"/>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4"/>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4"/>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Calibri"/>
                <a:ea typeface="Calibri"/>
                <a:cs typeface="Calibri"/>
                <a:sym typeface="Calibri"/>
              </a:defRPr>
            </a:lvl1pPr>
            <a:lvl2pPr indent="0" lvl="1" marL="0" algn="r">
              <a:spcBef>
                <a:spcPts val="0"/>
              </a:spcBef>
              <a:buNone/>
              <a:defRPr sz="1200">
                <a:solidFill>
                  <a:schemeClr val="lt2"/>
                </a:solidFill>
                <a:latin typeface="Calibri"/>
                <a:ea typeface="Calibri"/>
                <a:cs typeface="Calibri"/>
                <a:sym typeface="Calibri"/>
              </a:defRPr>
            </a:lvl2pPr>
            <a:lvl3pPr indent="0" lvl="2" marL="0" algn="r">
              <a:spcBef>
                <a:spcPts val="0"/>
              </a:spcBef>
              <a:buNone/>
              <a:defRPr sz="1200">
                <a:solidFill>
                  <a:schemeClr val="lt2"/>
                </a:solidFill>
                <a:latin typeface="Calibri"/>
                <a:ea typeface="Calibri"/>
                <a:cs typeface="Calibri"/>
                <a:sym typeface="Calibri"/>
              </a:defRPr>
            </a:lvl3pPr>
            <a:lvl4pPr indent="0" lvl="3" marL="0" algn="r">
              <a:spcBef>
                <a:spcPts val="0"/>
              </a:spcBef>
              <a:buNone/>
              <a:defRPr sz="1200">
                <a:solidFill>
                  <a:schemeClr val="lt2"/>
                </a:solidFill>
                <a:latin typeface="Calibri"/>
                <a:ea typeface="Calibri"/>
                <a:cs typeface="Calibri"/>
                <a:sym typeface="Calibri"/>
              </a:defRPr>
            </a:lvl4pPr>
            <a:lvl5pPr indent="0" lvl="4" marL="0" algn="r">
              <a:spcBef>
                <a:spcPts val="0"/>
              </a:spcBef>
              <a:buNone/>
              <a:defRPr sz="1200">
                <a:solidFill>
                  <a:schemeClr val="lt2"/>
                </a:solidFill>
                <a:latin typeface="Calibri"/>
                <a:ea typeface="Calibri"/>
                <a:cs typeface="Calibri"/>
                <a:sym typeface="Calibri"/>
              </a:defRPr>
            </a:lvl5pPr>
            <a:lvl6pPr indent="0" lvl="5" marL="0" algn="r">
              <a:spcBef>
                <a:spcPts val="0"/>
              </a:spcBef>
              <a:buNone/>
              <a:defRPr sz="1200">
                <a:solidFill>
                  <a:schemeClr val="lt2"/>
                </a:solidFill>
                <a:latin typeface="Calibri"/>
                <a:ea typeface="Calibri"/>
                <a:cs typeface="Calibri"/>
                <a:sym typeface="Calibri"/>
              </a:defRPr>
            </a:lvl6pPr>
            <a:lvl7pPr indent="0" lvl="6" marL="0" algn="r">
              <a:spcBef>
                <a:spcPts val="0"/>
              </a:spcBef>
              <a:buNone/>
              <a:defRPr sz="1200">
                <a:solidFill>
                  <a:schemeClr val="lt2"/>
                </a:solidFill>
                <a:latin typeface="Calibri"/>
                <a:ea typeface="Calibri"/>
                <a:cs typeface="Calibri"/>
                <a:sym typeface="Calibri"/>
              </a:defRPr>
            </a:lvl7pPr>
            <a:lvl8pPr indent="0" lvl="7" marL="0" algn="r">
              <a:spcBef>
                <a:spcPts val="0"/>
              </a:spcBef>
              <a:buNone/>
              <a:defRPr sz="1200">
                <a:solidFill>
                  <a:schemeClr val="lt2"/>
                </a:solidFill>
                <a:latin typeface="Calibri"/>
                <a:ea typeface="Calibri"/>
                <a:cs typeface="Calibri"/>
                <a:sym typeface="Calibri"/>
              </a:defRPr>
            </a:lvl8pPr>
            <a:lvl9pPr indent="0" lvl="8" marL="0" algn="r">
              <a:spcBef>
                <a:spcPts val="0"/>
              </a:spcBef>
              <a:buNone/>
              <a:defRPr sz="1200">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45"/>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5"/>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4" name="Google Shape;34;p45"/>
          <p:cNvSpPr txBox="1"/>
          <p:nvPr>
            <p:ph idx="2" type="body"/>
          </p:nvPr>
        </p:nvSpPr>
        <p:spPr>
          <a:xfrm>
            <a:off x="6415368" y="2194560"/>
            <a:ext cx="4493424" cy="398678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5" name="Google Shape;35;p45"/>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5"/>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8" name="Shape 38"/>
        <p:cNvGrpSpPr/>
        <p:nvPr/>
      </p:nvGrpSpPr>
      <p:grpSpPr>
        <a:xfrm>
          <a:off x="0" y="0"/>
          <a:ext cx="0" cy="0"/>
          <a:chOff x="0" y="0"/>
          <a:chExt cx="0" cy="0"/>
        </a:xfrm>
      </p:grpSpPr>
      <p:sp>
        <p:nvSpPr>
          <p:cNvPr id="39" name="Google Shape;39;p46"/>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6"/>
          <p:cNvSpPr txBox="1"/>
          <p:nvPr>
            <p:ph idx="1" type="body"/>
          </p:nvPr>
        </p:nvSpPr>
        <p:spPr>
          <a:xfrm>
            <a:off x="1280160" y="1828456"/>
            <a:ext cx="4489704" cy="830695"/>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400"/>
              <a:buNone/>
              <a:defRPr b="1" sz="2400"/>
            </a:lvl1pPr>
            <a:lvl2pPr indent="-228600" lvl="1" marL="914400" algn="l">
              <a:lnSpc>
                <a:spcPct val="100000"/>
              </a:lnSpc>
              <a:spcBef>
                <a:spcPts val="300"/>
              </a:spcBef>
              <a:spcAft>
                <a:spcPts val="0"/>
              </a:spcAft>
              <a:buClr>
                <a:schemeClr val="dk1"/>
              </a:buClr>
              <a:buSzPts val="2000"/>
              <a:buNone/>
              <a:defRPr b="1" sz="2000"/>
            </a:lvl2pPr>
            <a:lvl3pPr indent="-228600" lvl="2" marL="1371600" algn="l">
              <a:lnSpc>
                <a:spcPct val="100000"/>
              </a:lnSpc>
              <a:spcBef>
                <a:spcPts val="300"/>
              </a:spcBef>
              <a:spcAft>
                <a:spcPts val="0"/>
              </a:spcAft>
              <a:buClr>
                <a:schemeClr val="dk1"/>
              </a:buClr>
              <a:buSzPts val="1800"/>
              <a:buNone/>
              <a:defRPr b="1" sz="1800"/>
            </a:lvl3pPr>
            <a:lvl4pPr indent="-228600" lvl="3" marL="1828800" algn="l">
              <a:lnSpc>
                <a:spcPct val="100000"/>
              </a:lnSpc>
              <a:spcBef>
                <a:spcPts val="0"/>
              </a:spcBef>
              <a:spcAft>
                <a:spcPts val="0"/>
              </a:spcAft>
              <a:buClr>
                <a:schemeClr val="dk1"/>
              </a:buClr>
              <a:buSzPts val="1600"/>
              <a:buNone/>
              <a:defRPr b="1" sz="1600"/>
            </a:lvl4pPr>
            <a:lvl5pPr indent="-228600" lvl="4" marL="2286000" algn="l">
              <a:lnSpc>
                <a:spcPct val="100000"/>
              </a:lnSpc>
              <a:spcBef>
                <a:spcPts val="0"/>
              </a:spcBef>
              <a:spcAft>
                <a:spcPts val="0"/>
              </a:spcAft>
              <a:buClr>
                <a:schemeClr val="dk1"/>
              </a:buClr>
              <a:buSzPts val="1600"/>
              <a:buNone/>
              <a:defRPr b="1" sz="1600"/>
            </a:lvl5pPr>
            <a:lvl6pPr indent="-228600" lvl="5" marL="2743200" algn="l">
              <a:lnSpc>
                <a:spcPct val="100000"/>
              </a:lnSpc>
              <a:spcBef>
                <a:spcPts val="0"/>
              </a:spcBef>
              <a:spcAft>
                <a:spcPts val="0"/>
              </a:spcAft>
              <a:buClr>
                <a:schemeClr val="dk1"/>
              </a:buClr>
              <a:buSzPts val="1600"/>
              <a:buNone/>
              <a:defRPr b="1" sz="1600"/>
            </a:lvl6pPr>
            <a:lvl7pPr indent="-228600" lvl="6" marL="3200400" algn="l">
              <a:lnSpc>
                <a:spcPct val="100000"/>
              </a:lnSpc>
              <a:spcBef>
                <a:spcPts val="0"/>
              </a:spcBef>
              <a:spcAft>
                <a:spcPts val="0"/>
              </a:spcAft>
              <a:buClr>
                <a:schemeClr val="dk1"/>
              </a:buClr>
              <a:buSzPts val="1600"/>
              <a:buNone/>
              <a:defRPr b="1" sz="1600"/>
            </a:lvl7pPr>
            <a:lvl8pPr indent="-228600" lvl="7" marL="3657600" algn="l">
              <a:lnSpc>
                <a:spcPct val="100000"/>
              </a:lnSpc>
              <a:spcBef>
                <a:spcPts val="0"/>
              </a:spcBef>
              <a:spcAft>
                <a:spcPts val="0"/>
              </a:spcAft>
              <a:buClr>
                <a:schemeClr val="dk1"/>
              </a:buClr>
              <a:buSzPts val="1600"/>
              <a:buNone/>
              <a:defRPr b="1" sz="1600"/>
            </a:lvl8pPr>
            <a:lvl9pPr indent="-228600" lvl="8" marL="4114800" algn="l">
              <a:lnSpc>
                <a:spcPct val="100000"/>
              </a:lnSpc>
              <a:spcBef>
                <a:spcPts val="0"/>
              </a:spcBef>
              <a:spcAft>
                <a:spcPts val="0"/>
              </a:spcAft>
              <a:buClr>
                <a:schemeClr val="dk1"/>
              </a:buClr>
              <a:buSzPts val="1600"/>
              <a:buNone/>
              <a:defRPr b="1" sz="1600"/>
            </a:lvl9pPr>
          </a:lstStyle>
          <a:p/>
        </p:txBody>
      </p:sp>
      <p:sp>
        <p:nvSpPr>
          <p:cNvPr id="41" name="Google Shape;41;p46"/>
          <p:cNvSpPr txBox="1"/>
          <p:nvPr>
            <p:ph idx="2" type="body"/>
          </p:nvPr>
        </p:nvSpPr>
        <p:spPr>
          <a:xfrm>
            <a:off x="1280160" y="2743194"/>
            <a:ext cx="4489704" cy="343376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42" name="Google Shape;42;p46"/>
          <p:cNvSpPr txBox="1"/>
          <p:nvPr>
            <p:ph idx="3" type="body"/>
          </p:nvPr>
        </p:nvSpPr>
        <p:spPr>
          <a:xfrm>
            <a:off x="6419088" y="1828456"/>
            <a:ext cx="4489704" cy="830695"/>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400"/>
              <a:buNone/>
              <a:defRPr b="1" sz="2400"/>
            </a:lvl1pPr>
            <a:lvl2pPr indent="-228600" lvl="1" marL="914400" algn="l">
              <a:lnSpc>
                <a:spcPct val="100000"/>
              </a:lnSpc>
              <a:spcBef>
                <a:spcPts val="300"/>
              </a:spcBef>
              <a:spcAft>
                <a:spcPts val="0"/>
              </a:spcAft>
              <a:buClr>
                <a:schemeClr val="dk1"/>
              </a:buClr>
              <a:buSzPts val="2000"/>
              <a:buNone/>
              <a:defRPr b="1" sz="2000"/>
            </a:lvl2pPr>
            <a:lvl3pPr indent="-228600" lvl="2" marL="1371600" algn="l">
              <a:lnSpc>
                <a:spcPct val="100000"/>
              </a:lnSpc>
              <a:spcBef>
                <a:spcPts val="300"/>
              </a:spcBef>
              <a:spcAft>
                <a:spcPts val="0"/>
              </a:spcAft>
              <a:buClr>
                <a:schemeClr val="dk1"/>
              </a:buClr>
              <a:buSzPts val="1800"/>
              <a:buNone/>
              <a:defRPr b="1" sz="1800"/>
            </a:lvl3pPr>
            <a:lvl4pPr indent="-228600" lvl="3" marL="1828800" algn="l">
              <a:lnSpc>
                <a:spcPct val="100000"/>
              </a:lnSpc>
              <a:spcBef>
                <a:spcPts val="0"/>
              </a:spcBef>
              <a:spcAft>
                <a:spcPts val="0"/>
              </a:spcAft>
              <a:buClr>
                <a:schemeClr val="dk1"/>
              </a:buClr>
              <a:buSzPts val="1600"/>
              <a:buNone/>
              <a:defRPr b="1" sz="1600"/>
            </a:lvl4pPr>
            <a:lvl5pPr indent="-228600" lvl="4" marL="2286000" algn="l">
              <a:lnSpc>
                <a:spcPct val="100000"/>
              </a:lnSpc>
              <a:spcBef>
                <a:spcPts val="0"/>
              </a:spcBef>
              <a:spcAft>
                <a:spcPts val="0"/>
              </a:spcAft>
              <a:buClr>
                <a:schemeClr val="dk1"/>
              </a:buClr>
              <a:buSzPts val="1600"/>
              <a:buNone/>
              <a:defRPr b="1" sz="1600"/>
            </a:lvl5pPr>
            <a:lvl6pPr indent="-228600" lvl="5" marL="2743200" algn="l">
              <a:lnSpc>
                <a:spcPct val="100000"/>
              </a:lnSpc>
              <a:spcBef>
                <a:spcPts val="0"/>
              </a:spcBef>
              <a:spcAft>
                <a:spcPts val="0"/>
              </a:spcAft>
              <a:buClr>
                <a:schemeClr val="dk1"/>
              </a:buClr>
              <a:buSzPts val="1600"/>
              <a:buNone/>
              <a:defRPr b="1" sz="1600"/>
            </a:lvl6pPr>
            <a:lvl7pPr indent="-228600" lvl="6" marL="3200400" algn="l">
              <a:lnSpc>
                <a:spcPct val="100000"/>
              </a:lnSpc>
              <a:spcBef>
                <a:spcPts val="0"/>
              </a:spcBef>
              <a:spcAft>
                <a:spcPts val="0"/>
              </a:spcAft>
              <a:buClr>
                <a:schemeClr val="dk1"/>
              </a:buClr>
              <a:buSzPts val="1600"/>
              <a:buNone/>
              <a:defRPr b="1" sz="1600"/>
            </a:lvl7pPr>
            <a:lvl8pPr indent="-228600" lvl="7" marL="3657600" algn="l">
              <a:lnSpc>
                <a:spcPct val="100000"/>
              </a:lnSpc>
              <a:spcBef>
                <a:spcPts val="0"/>
              </a:spcBef>
              <a:spcAft>
                <a:spcPts val="0"/>
              </a:spcAft>
              <a:buClr>
                <a:schemeClr val="dk1"/>
              </a:buClr>
              <a:buSzPts val="1600"/>
              <a:buNone/>
              <a:defRPr b="1" sz="1600"/>
            </a:lvl8pPr>
            <a:lvl9pPr indent="-228600" lvl="8" marL="4114800" algn="l">
              <a:lnSpc>
                <a:spcPct val="100000"/>
              </a:lnSpc>
              <a:spcBef>
                <a:spcPts val="0"/>
              </a:spcBef>
              <a:spcAft>
                <a:spcPts val="0"/>
              </a:spcAft>
              <a:buClr>
                <a:schemeClr val="dk1"/>
              </a:buClr>
              <a:buSzPts val="1600"/>
              <a:buNone/>
              <a:defRPr b="1" sz="1600"/>
            </a:lvl9pPr>
          </a:lstStyle>
          <a:p/>
        </p:txBody>
      </p:sp>
      <p:sp>
        <p:nvSpPr>
          <p:cNvPr id="43" name="Google Shape;43;p46"/>
          <p:cNvSpPr txBox="1"/>
          <p:nvPr>
            <p:ph idx="4" type="body"/>
          </p:nvPr>
        </p:nvSpPr>
        <p:spPr>
          <a:xfrm>
            <a:off x="6419088" y="2743194"/>
            <a:ext cx="4489704" cy="343376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5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44" name="Google Shape;44;p46"/>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6"/>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6"/>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47"/>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7"/>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7"/>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7"/>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48"/>
          <p:cNvSpPr/>
          <p:nvPr/>
        </p:nvSpPr>
        <p:spPr>
          <a:xfrm>
            <a:off x="3502152" y="-20637"/>
            <a:ext cx="7315200" cy="434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48"/>
          <p:cNvSpPr/>
          <p:nvPr/>
        </p:nvSpPr>
        <p:spPr>
          <a:xfrm>
            <a:off x="3502152" y="4462272"/>
            <a:ext cx="7315200" cy="1719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48"/>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000"/>
              <a:buFont typeface="Calibri"/>
              <a:buNone/>
              <a:defRPr b="1" sz="5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400"/>
              <a:buNone/>
              <a:defRPr sz="2400">
                <a:solidFill>
                  <a:schemeClr val="dk1"/>
                </a:solidFill>
              </a:defRPr>
            </a:lvl1pPr>
            <a:lvl2pPr indent="-228600" lvl="1" marL="914400" algn="l">
              <a:lnSpc>
                <a:spcPct val="100000"/>
              </a:lnSpc>
              <a:spcBef>
                <a:spcPts val="300"/>
              </a:spcBef>
              <a:spcAft>
                <a:spcPts val="0"/>
              </a:spcAft>
              <a:buClr>
                <a:srgbClr val="8F9291"/>
              </a:buClr>
              <a:buSzPts val="2000"/>
              <a:buNone/>
              <a:defRPr sz="2000">
                <a:solidFill>
                  <a:srgbClr val="8F9291"/>
                </a:solidFill>
              </a:defRPr>
            </a:lvl2pPr>
            <a:lvl3pPr indent="-228600" lvl="2" marL="1371600" algn="l">
              <a:lnSpc>
                <a:spcPct val="100000"/>
              </a:lnSpc>
              <a:spcBef>
                <a:spcPts val="300"/>
              </a:spcBef>
              <a:spcAft>
                <a:spcPts val="0"/>
              </a:spcAft>
              <a:buClr>
                <a:srgbClr val="8F9291"/>
              </a:buClr>
              <a:buSzPts val="1800"/>
              <a:buNone/>
              <a:defRPr sz="1800">
                <a:solidFill>
                  <a:srgbClr val="8F9291"/>
                </a:solidFill>
              </a:defRPr>
            </a:lvl3pPr>
            <a:lvl4pPr indent="-228600" lvl="3" marL="1828800" algn="l">
              <a:lnSpc>
                <a:spcPct val="100000"/>
              </a:lnSpc>
              <a:spcBef>
                <a:spcPts val="0"/>
              </a:spcBef>
              <a:spcAft>
                <a:spcPts val="0"/>
              </a:spcAft>
              <a:buClr>
                <a:srgbClr val="8F9291"/>
              </a:buClr>
              <a:buSzPts val="1600"/>
              <a:buNone/>
              <a:defRPr sz="1600">
                <a:solidFill>
                  <a:srgbClr val="8F9291"/>
                </a:solidFill>
              </a:defRPr>
            </a:lvl4pPr>
            <a:lvl5pPr indent="-228600" lvl="4" marL="2286000" algn="l">
              <a:lnSpc>
                <a:spcPct val="100000"/>
              </a:lnSpc>
              <a:spcBef>
                <a:spcPts val="0"/>
              </a:spcBef>
              <a:spcAft>
                <a:spcPts val="0"/>
              </a:spcAft>
              <a:buClr>
                <a:srgbClr val="8F9291"/>
              </a:buClr>
              <a:buSzPts val="1600"/>
              <a:buNone/>
              <a:defRPr sz="1600">
                <a:solidFill>
                  <a:srgbClr val="8F9291"/>
                </a:solidFill>
              </a:defRPr>
            </a:lvl5pPr>
            <a:lvl6pPr indent="-228600" lvl="5" marL="2743200" algn="l">
              <a:lnSpc>
                <a:spcPct val="100000"/>
              </a:lnSpc>
              <a:spcBef>
                <a:spcPts val="0"/>
              </a:spcBef>
              <a:spcAft>
                <a:spcPts val="0"/>
              </a:spcAft>
              <a:buClr>
                <a:srgbClr val="8F9291"/>
              </a:buClr>
              <a:buSzPts val="1600"/>
              <a:buNone/>
              <a:defRPr sz="1600">
                <a:solidFill>
                  <a:srgbClr val="8F9291"/>
                </a:solidFill>
              </a:defRPr>
            </a:lvl6pPr>
            <a:lvl7pPr indent="-228600" lvl="6" marL="3200400" algn="l">
              <a:lnSpc>
                <a:spcPct val="100000"/>
              </a:lnSpc>
              <a:spcBef>
                <a:spcPts val="0"/>
              </a:spcBef>
              <a:spcAft>
                <a:spcPts val="0"/>
              </a:spcAft>
              <a:buClr>
                <a:srgbClr val="8F9291"/>
              </a:buClr>
              <a:buSzPts val="1600"/>
              <a:buNone/>
              <a:defRPr sz="1600">
                <a:solidFill>
                  <a:srgbClr val="8F9291"/>
                </a:solidFill>
              </a:defRPr>
            </a:lvl7pPr>
            <a:lvl8pPr indent="-228600" lvl="7" marL="3657600" algn="l">
              <a:lnSpc>
                <a:spcPct val="100000"/>
              </a:lnSpc>
              <a:spcBef>
                <a:spcPts val="0"/>
              </a:spcBef>
              <a:spcAft>
                <a:spcPts val="0"/>
              </a:spcAft>
              <a:buClr>
                <a:srgbClr val="8F9291"/>
              </a:buClr>
              <a:buSzPts val="1600"/>
              <a:buNone/>
              <a:defRPr sz="1600">
                <a:solidFill>
                  <a:srgbClr val="8F9291"/>
                </a:solidFill>
              </a:defRPr>
            </a:lvl8pPr>
            <a:lvl9pPr indent="-228600" lvl="8" marL="4114800" algn="l">
              <a:lnSpc>
                <a:spcPct val="100000"/>
              </a:lnSpc>
              <a:spcBef>
                <a:spcPts val="0"/>
              </a:spcBef>
              <a:spcAft>
                <a:spcPts val="0"/>
              </a:spcAft>
              <a:buClr>
                <a:srgbClr val="8F9291"/>
              </a:buClr>
              <a:buSzPts val="1600"/>
              <a:buNone/>
              <a:defRPr sz="1600">
                <a:solidFill>
                  <a:srgbClr val="8F9291"/>
                </a:solidFill>
              </a:defRPr>
            </a:lvl9pPr>
          </a:lstStyle>
          <a:p/>
        </p:txBody>
      </p:sp>
      <p:sp>
        <p:nvSpPr>
          <p:cNvPr id="57" name="Google Shape;57;p48"/>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8"/>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8"/>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Calibri"/>
                <a:ea typeface="Calibri"/>
                <a:cs typeface="Calibri"/>
                <a:sym typeface="Calibri"/>
              </a:defRPr>
            </a:lvl1pPr>
            <a:lvl2pPr indent="0" lvl="1" marL="0" algn="r">
              <a:spcBef>
                <a:spcPts val="0"/>
              </a:spcBef>
              <a:buNone/>
              <a:defRPr sz="1200">
                <a:solidFill>
                  <a:schemeClr val="lt2"/>
                </a:solidFill>
                <a:latin typeface="Calibri"/>
                <a:ea typeface="Calibri"/>
                <a:cs typeface="Calibri"/>
                <a:sym typeface="Calibri"/>
              </a:defRPr>
            </a:lvl2pPr>
            <a:lvl3pPr indent="0" lvl="2" marL="0" algn="r">
              <a:spcBef>
                <a:spcPts val="0"/>
              </a:spcBef>
              <a:buNone/>
              <a:defRPr sz="1200">
                <a:solidFill>
                  <a:schemeClr val="lt2"/>
                </a:solidFill>
                <a:latin typeface="Calibri"/>
                <a:ea typeface="Calibri"/>
                <a:cs typeface="Calibri"/>
                <a:sym typeface="Calibri"/>
              </a:defRPr>
            </a:lvl3pPr>
            <a:lvl4pPr indent="0" lvl="3" marL="0" algn="r">
              <a:spcBef>
                <a:spcPts val="0"/>
              </a:spcBef>
              <a:buNone/>
              <a:defRPr sz="1200">
                <a:solidFill>
                  <a:schemeClr val="lt2"/>
                </a:solidFill>
                <a:latin typeface="Calibri"/>
                <a:ea typeface="Calibri"/>
                <a:cs typeface="Calibri"/>
                <a:sym typeface="Calibri"/>
              </a:defRPr>
            </a:lvl4pPr>
            <a:lvl5pPr indent="0" lvl="4" marL="0" algn="r">
              <a:spcBef>
                <a:spcPts val="0"/>
              </a:spcBef>
              <a:buNone/>
              <a:defRPr sz="1200">
                <a:solidFill>
                  <a:schemeClr val="lt2"/>
                </a:solidFill>
                <a:latin typeface="Calibri"/>
                <a:ea typeface="Calibri"/>
                <a:cs typeface="Calibri"/>
                <a:sym typeface="Calibri"/>
              </a:defRPr>
            </a:lvl5pPr>
            <a:lvl6pPr indent="0" lvl="5" marL="0" algn="r">
              <a:spcBef>
                <a:spcPts val="0"/>
              </a:spcBef>
              <a:buNone/>
              <a:defRPr sz="1200">
                <a:solidFill>
                  <a:schemeClr val="lt2"/>
                </a:solidFill>
                <a:latin typeface="Calibri"/>
                <a:ea typeface="Calibri"/>
                <a:cs typeface="Calibri"/>
                <a:sym typeface="Calibri"/>
              </a:defRPr>
            </a:lvl6pPr>
            <a:lvl7pPr indent="0" lvl="6" marL="0" algn="r">
              <a:spcBef>
                <a:spcPts val="0"/>
              </a:spcBef>
              <a:buNone/>
              <a:defRPr sz="1200">
                <a:solidFill>
                  <a:schemeClr val="lt2"/>
                </a:solidFill>
                <a:latin typeface="Calibri"/>
                <a:ea typeface="Calibri"/>
                <a:cs typeface="Calibri"/>
                <a:sym typeface="Calibri"/>
              </a:defRPr>
            </a:lvl7pPr>
            <a:lvl8pPr indent="0" lvl="7" marL="0" algn="r">
              <a:spcBef>
                <a:spcPts val="0"/>
              </a:spcBef>
              <a:buNone/>
              <a:defRPr sz="1200">
                <a:solidFill>
                  <a:schemeClr val="lt2"/>
                </a:solidFill>
                <a:latin typeface="Calibri"/>
                <a:ea typeface="Calibri"/>
                <a:cs typeface="Calibri"/>
                <a:sym typeface="Calibri"/>
              </a:defRPr>
            </a:lvl8pPr>
            <a:lvl9pPr indent="0" lvl="8" marL="0" algn="r">
              <a:spcBef>
                <a:spcPts val="0"/>
              </a:spcBef>
              <a:buNone/>
              <a:defRPr sz="1200">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49"/>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9"/>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9"/>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64" name="Shape 64"/>
        <p:cNvGrpSpPr/>
        <p:nvPr/>
      </p:nvGrpSpPr>
      <p:grpSpPr>
        <a:xfrm>
          <a:off x="0" y="0"/>
          <a:ext cx="0" cy="0"/>
          <a:chOff x="0" y="0"/>
          <a:chExt cx="0" cy="0"/>
        </a:xfrm>
      </p:grpSpPr>
      <p:sp>
        <p:nvSpPr>
          <p:cNvPr id="65" name="Google Shape;65;p50"/>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Calibri"/>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0"/>
          <p:cNvSpPr txBox="1"/>
          <p:nvPr>
            <p:ph idx="1" type="body"/>
          </p:nvPr>
        </p:nvSpPr>
        <p:spPr>
          <a:xfrm>
            <a:off x="1291818" y="2465294"/>
            <a:ext cx="3834874" cy="371166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200"/>
              <a:buNone/>
              <a:defRPr sz="2200"/>
            </a:lvl1pPr>
            <a:lvl2pPr indent="-228600" lvl="1" marL="914400" algn="l">
              <a:lnSpc>
                <a:spcPct val="100000"/>
              </a:lnSpc>
              <a:spcBef>
                <a:spcPts val="300"/>
              </a:spcBef>
              <a:spcAft>
                <a:spcPts val="0"/>
              </a:spcAft>
              <a:buClr>
                <a:schemeClr val="dk1"/>
              </a:buClr>
              <a:buSzPts val="1400"/>
              <a:buNone/>
              <a:defRPr sz="1400"/>
            </a:lvl2pPr>
            <a:lvl3pPr indent="-228600" lvl="2" marL="1371600" algn="l">
              <a:lnSpc>
                <a:spcPct val="100000"/>
              </a:lnSpc>
              <a:spcBef>
                <a:spcPts val="300"/>
              </a:spcBef>
              <a:spcAft>
                <a:spcPts val="0"/>
              </a:spcAft>
              <a:buClr>
                <a:schemeClr val="dk1"/>
              </a:buClr>
              <a:buSzPts val="1200"/>
              <a:buNone/>
              <a:defRPr sz="1200"/>
            </a:lvl3pPr>
            <a:lvl4pPr indent="-228600" lvl="3" marL="1828800" algn="l">
              <a:lnSpc>
                <a:spcPct val="100000"/>
              </a:lnSpc>
              <a:spcBef>
                <a:spcPts val="0"/>
              </a:spcBef>
              <a:spcAft>
                <a:spcPts val="0"/>
              </a:spcAft>
              <a:buClr>
                <a:schemeClr val="dk1"/>
              </a:buClr>
              <a:buSzPts val="1000"/>
              <a:buNone/>
              <a:defRPr sz="1000"/>
            </a:lvl4pPr>
            <a:lvl5pPr indent="-228600" lvl="4" marL="2286000" algn="l">
              <a:lnSpc>
                <a:spcPct val="100000"/>
              </a:lnSpc>
              <a:spcBef>
                <a:spcPts val="0"/>
              </a:spcBef>
              <a:spcAft>
                <a:spcPts val="0"/>
              </a:spcAft>
              <a:buClr>
                <a:schemeClr val="dk1"/>
              </a:buClr>
              <a:buSzPts val="1000"/>
              <a:buNone/>
              <a:defRPr sz="1000"/>
            </a:lvl5pPr>
            <a:lvl6pPr indent="-228600" lvl="5" marL="2743200" algn="l">
              <a:lnSpc>
                <a:spcPct val="100000"/>
              </a:lnSpc>
              <a:spcBef>
                <a:spcPts val="0"/>
              </a:spcBef>
              <a:spcAft>
                <a:spcPts val="0"/>
              </a:spcAft>
              <a:buClr>
                <a:schemeClr val="dk1"/>
              </a:buClr>
              <a:buSzPts val="1000"/>
              <a:buNone/>
              <a:defRPr sz="1000"/>
            </a:lvl6pPr>
            <a:lvl7pPr indent="-228600" lvl="6" marL="3200400" algn="l">
              <a:lnSpc>
                <a:spcPct val="100000"/>
              </a:lnSpc>
              <a:spcBef>
                <a:spcPts val="0"/>
              </a:spcBef>
              <a:spcAft>
                <a:spcPts val="0"/>
              </a:spcAft>
              <a:buClr>
                <a:schemeClr val="dk1"/>
              </a:buClr>
              <a:buSzPts val="1000"/>
              <a:buNone/>
              <a:defRPr sz="1000"/>
            </a:lvl7pPr>
            <a:lvl8pPr indent="-228600" lvl="7" marL="3657600" algn="l">
              <a:lnSpc>
                <a:spcPct val="100000"/>
              </a:lnSpc>
              <a:spcBef>
                <a:spcPts val="0"/>
              </a:spcBef>
              <a:spcAft>
                <a:spcPts val="0"/>
              </a:spcAft>
              <a:buClr>
                <a:schemeClr val="dk1"/>
              </a:buClr>
              <a:buSzPts val="1000"/>
              <a:buNone/>
              <a:defRPr sz="1000"/>
            </a:lvl8pPr>
            <a:lvl9pPr indent="-228600" lvl="8" marL="4114800" algn="l">
              <a:lnSpc>
                <a:spcPct val="100000"/>
              </a:lnSpc>
              <a:spcBef>
                <a:spcPts val="0"/>
              </a:spcBef>
              <a:spcAft>
                <a:spcPts val="0"/>
              </a:spcAft>
              <a:buClr>
                <a:schemeClr val="dk1"/>
              </a:buClr>
              <a:buSzPts val="1000"/>
              <a:buNone/>
              <a:defRPr sz="1000"/>
            </a:lvl9pPr>
          </a:lstStyle>
          <a:p/>
        </p:txBody>
      </p:sp>
      <p:sp>
        <p:nvSpPr>
          <p:cNvPr id="67" name="Google Shape;67;p50"/>
          <p:cNvSpPr txBox="1"/>
          <p:nvPr>
            <p:ph idx="2" type="body"/>
          </p:nvPr>
        </p:nvSpPr>
        <p:spPr>
          <a:xfrm>
            <a:off x="5518897" y="2465294"/>
            <a:ext cx="5174504" cy="3711669"/>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sz="2200"/>
            </a:lvl1pPr>
            <a:lvl2pPr indent="-355600" lvl="1" marL="914400" algn="l">
              <a:lnSpc>
                <a:spcPct val="100000"/>
              </a:lnSpc>
              <a:spcBef>
                <a:spcPts val="300"/>
              </a:spcBef>
              <a:spcAft>
                <a:spcPts val="0"/>
              </a:spcAft>
              <a:buClr>
                <a:schemeClr val="dk1"/>
              </a:buClr>
              <a:buSzPts val="2000"/>
              <a:buChar char="▪"/>
              <a:defRPr sz="2000"/>
            </a:lvl2pPr>
            <a:lvl3pPr indent="-342900" lvl="2" marL="1371600" algn="l">
              <a:lnSpc>
                <a:spcPct val="100000"/>
              </a:lnSpc>
              <a:spcBef>
                <a:spcPts val="300"/>
              </a:spcBef>
              <a:spcAft>
                <a:spcPts val="0"/>
              </a:spcAft>
              <a:buClr>
                <a:schemeClr val="dk1"/>
              </a:buClr>
              <a:buSzPts val="1800"/>
              <a:buChar char="▪"/>
              <a:defRPr sz="1800"/>
            </a:lvl3pPr>
            <a:lvl4pPr indent="-330200" lvl="3" marL="1828800" algn="l">
              <a:lnSpc>
                <a:spcPct val="100000"/>
              </a:lnSpc>
              <a:spcBef>
                <a:spcPts val="0"/>
              </a:spcBef>
              <a:spcAft>
                <a:spcPts val="0"/>
              </a:spcAft>
              <a:buClr>
                <a:schemeClr val="dk1"/>
              </a:buClr>
              <a:buSzPts val="1600"/>
              <a:buChar char="▪"/>
              <a:defRPr sz="1600"/>
            </a:lvl4pPr>
            <a:lvl5pPr indent="-330200" lvl="4" marL="2286000" algn="l">
              <a:lnSpc>
                <a:spcPct val="100000"/>
              </a:lnSpc>
              <a:spcBef>
                <a:spcPts val="0"/>
              </a:spcBef>
              <a:spcAft>
                <a:spcPts val="0"/>
              </a:spcAft>
              <a:buClr>
                <a:schemeClr val="dk1"/>
              </a:buClr>
              <a:buSzPts val="1600"/>
              <a:buChar char="▪"/>
              <a:defRPr sz="1600"/>
            </a:lvl5pPr>
            <a:lvl6pPr indent="-330200" lvl="5" marL="2743200" algn="l">
              <a:lnSpc>
                <a:spcPct val="100000"/>
              </a:lnSpc>
              <a:spcBef>
                <a:spcPts val="0"/>
              </a:spcBef>
              <a:spcAft>
                <a:spcPts val="0"/>
              </a:spcAft>
              <a:buClr>
                <a:schemeClr val="dk1"/>
              </a:buClr>
              <a:buSzPts val="1600"/>
              <a:buChar char="▪"/>
              <a:defRPr sz="1600"/>
            </a:lvl6pPr>
            <a:lvl7pPr indent="-330200" lvl="6" marL="3200400" algn="l">
              <a:lnSpc>
                <a:spcPct val="100000"/>
              </a:lnSpc>
              <a:spcBef>
                <a:spcPts val="0"/>
              </a:spcBef>
              <a:spcAft>
                <a:spcPts val="0"/>
              </a:spcAft>
              <a:buClr>
                <a:schemeClr val="dk1"/>
              </a:buClr>
              <a:buSzPts val="1600"/>
              <a:buChar char="▪"/>
              <a:defRPr sz="1600"/>
            </a:lvl7pPr>
            <a:lvl8pPr indent="-330200" lvl="7" marL="3657600" algn="l">
              <a:lnSpc>
                <a:spcPct val="100000"/>
              </a:lnSpc>
              <a:spcBef>
                <a:spcPts val="0"/>
              </a:spcBef>
              <a:spcAft>
                <a:spcPts val="0"/>
              </a:spcAft>
              <a:buClr>
                <a:schemeClr val="dk1"/>
              </a:buClr>
              <a:buSzPts val="1600"/>
              <a:buChar char="▪"/>
              <a:defRPr sz="1600"/>
            </a:lvl8pPr>
            <a:lvl9pPr indent="-330200" lvl="8" marL="4114800" algn="l">
              <a:lnSpc>
                <a:spcPct val="100000"/>
              </a:lnSpc>
              <a:spcBef>
                <a:spcPts val="0"/>
              </a:spcBef>
              <a:spcAft>
                <a:spcPts val="0"/>
              </a:spcAft>
              <a:buClr>
                <a:schemeClr val="dk1"/>
              </a:buClr>
              <a:buSzPts val="1600"/>
              <a:buChar char="▪"/>
              <a:defRPr sz="1600"/>
            </a:lvl9pPr>
          </a:lstStyle>
          <a:p/>
        </p:txBody>
      </p:sp>
      <p:sp>
        <p:nvSpPr>
          <p:cNvPr id="68" name="Google Shape;68;p50"/>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0"/>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51"/>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Calibri"/>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1"/>
          <p:cNvSpPr txBox="1"/>
          <p:nvPr>
            <p:ph idx="1" type="body"/>
          </p:nvPr>
        </p:nvSpPr>
        <p:spPr>
          <a:xfrm>
            <a:off x="1291819" y="2465293"/>
            <a:ext cx="3834874" cy="371166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200"/>
              <a:buNone/>
              <a:defRPr sz="2200"/>
            </a:lvl1pPr>
            <a:lvl2pPr indent="-228600" lvl="1" marL="914400" algn="l">
              <a:lnSpc>
                <a:spcPct val="100000"/>
              </a:lnSpc>
              <a:spcBef>
                <a:spcPts val="300"/>
              </a:spcBef>
              <a:spcAft>
                <a:spcPts val="0"/>
              </a:spcAft>
              <a:buClr>
                <a:schemeClr val="dk1"/>
              </a:buClr>
              <a:buSzPts val="1400"/>
              <a:buNone/>
              <a:defRPr sz="1400"/>
            </a:lvl2pPr>
            <a:lvl3pPr indent="-228600" lvl="2" marL="1371600" algn="l">
              <a:lnSpc>
                <a:spcPct val="100000"/>
              </a:lnSpc>
              <a:spcBef>
                <a:spcPts val="300"/>
              </a:spcBef>
              <a:spcAft>
                <a:spcPts val="0"/>
              </a:spcAft>
              <a:buClr>
                <a:schemeClr val="dk1"/>
              </a:buClr>
              <a:buSzPts val="1200"/>
              <a:buNone/>
              <a:defRPr sz="1200"/>
            </a:lvl3pPr>
            <a:lvl4pPr indent="-228600" lvl="3" marL="1828800" algn="l">
              <a:lnSpc>
                <a:spcPct val="100000"/>
              </a:lnSpc>
              <a:spcBef>
                <a:spcPts val="0"/>
              </a:spcBef>
              <a:spcAft>
                <a:spcPts val="0"/>
              </a:spcAft>
              <a:buClr>
                <a:schemeClr val="dk1"/>
              </a:buClr>
              <a:buSzPts val="1000"/>
              <a:buNone/>
              <a:defRPr sz="1000"/>
            </a:lvl4pPr>
            <a:lvl5pPr indent="-228600" lvl="4" marL="2286000" algn="l">
              <a:lnSpc>
                <a:spcPct val="100000"/>
              </a:lnSpc>
              <a:spcBef>
                <a:spcPts val="0"/>
              </a:spcBef>
              <a:spcAft>
                <a:spcPts val="0"/>
              </a:spcAft>
              <a:buClr>
                <a:schemeClr val="dk1"/>
              </a:buClr>
              <a:buSzPts val="1000"/>
              <a:buNone/>
              <a:defRPr sz="1000"/>
            </a:lvl5pPr>
            <a:lvl6pPr indent="-228600" lvl="5" marL="2743200" algn="l">
              <a:lnSpc>
                <a:spcPct val="100000"/>
              </a:lnSpc>
              <a:spcBef>
                <a:spcPts val="0"/>
              </a:spcBef>
              <a:spcAft>
                <a:spcPts val="0"/>
              </a:spcAft>
              <a:buClr>
                <a:schemeClr val="dk1"/>
              </a:buClr>
              <a:buSzPts val="1000"/>
              <a:buNone/>
              <a:defRPr sz="1000"/>
            </a:lvl6pPr>
            <a:lvl7pPr indent="-228600" lvl="6" marL="3200400" algn="l">
              <a:lnSpc>
                <a:spcPct val="100000"/>
              </a:lnSpc>
              <a:spcBef>
                <a:spcPts val="0"/>
              </a:spcBef>
              <a:spcAft>
                <a:spcPts val="0"/>
              </a:spcAft>
              <a:buClr>
                <a:schemeClr val="dk1"/>
              </a:buClr>
              <a:buSzPts val="1000"/>
              <a:buNone/>
              <a:defRPr sz="1000"/>
            </a:lvl7pPr>
            <a:lvl8pPr indent="-228600" lvl="7" marL="3657600" algn="l">
              <a:lnSpc>
                <a:spcPct val="100000"/>
              </a:lnSpc>
              <a:spcBef>
                <a:spcPts val="0"/>
              </a:spcBef>
              <a:spcAft>
                <a:spcPts val="0"/>
              </a:spcAft>
              <a:buClr>
                <a:schemeClr val="dk1"/>
              </a:buClr>
              <a:buSzPts val="1000"/>
              <a:buNone/>
              <a:defRPr sz="1000"/>
            </a:lvl8pPr>
            <a:lvl9pPr indent="-228600" lvl="8" marL="4114800" algn="l">
              <a:lnSpc>
                <a:spcPct val="100000"/>
              </a:lnSpc>
              <a:spcBef>
                <a:spcPts val="0"/>
              </a:spcBef>
              <a:spcAft>
                <a:spcPts val="0"/>
              </a:spcAft>
              <a:buClr>
                <a:schemeClr val="dk1"/>
              </a:buClr>
              <a:buSzPts val="1000"/>
              <a:buNone/>
              <a:defRPr sz="1000"/>
            </a:lvl9pPr>
          </a:lstStyle>
          <a:p/>
        </p:txBody>
      </p:sp>
      <p:sp>
        <p:nvSpPr>
          <p:cNvPr descr="An empty placeholder to add an image. Click on the placeholder and select the image that you wish to add" id="74" name="Google Shape;74;p51"/>
          <p:cNvSpPr/>
          <p:nvPr>
            <p:ph idx="2" type="pic"/>
          </p:nvPr>
        </p:nvSpPr>
        <p:spPr>
          <a:xfrm>
            <a:off x="5518896" y="1828456"/>
            <a:ext cx="5389895" cy="5029544"/>
          </a:xfrm>
          <a:prstGeom prst="rect">
            <a:avLst/>
          </a:prstGeom>
          <a:noFill/>
          <a:ln>
            <a:noFill/>
          </a:ln>
        </p:spPr>
      </p:sp>
      <p:sp>
        <p:nvSpPr>
          <p:cNvPr id="75" name="Google Shape;75;p51"/>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1"/>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CF4"/>
            </a:gs>
            <a:gs pos="74000">
              <a:srgbClr val="EFE2A4"/>
            </a:gs>
            <a:gs pos="83000">
              <a:srgbClr val="EFE2A4"/>
            </a:gs>
            <a:gs pos="100000">
              <a:srgbClr val="F4ECC2"/>
            </a:gs>
          </a:gsLst>
          <a:lin ang="5400000" scaled="0"/>
        </a:gradFill>
      </p:bgPr>
    </p:bg>
    <p:spTree>
      <p:nvGrpSpPr>
        <p:cNvPr id="9" name="Shape 9"/>
        <p:cNvGrpSpPr/>
        <p:nvPr/>
      </p:nvGrpSpPr>
      <p:grpSpPr>
        <a:xfrm>
          <a:off x="0" y="0"/>
          <a:ext cx="0" cy="0"/>
          <a:chOff x="0" y="0"/>
          <a:chExt cx="0" cy="0"/>
        </a:xfrm>
      </p:grpSpPr>
      <p:sp>
        <p:nvSpPr>
          <p:cNvPr id="10" name="Google Shape;10;p42"/>
          <p:cNvSpPr/>
          <p:nvPr/>
        </p:nvSpPr>
        <p:spPr>
          <a:xfrm>
            <a:off x="0" y="347472"/>
            <a:ext cx="12188952" cy="1188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 name="Google Shape;11;p42"/>
          <p:cNvPicPr preferRelativeResize="0"/>
          <p:nvPr/>
        </p:nvPicPr>
        <p:blipFill rotWithShape="1">
          <a:blip r:embed="rId1">
            <a:alphaModFix/>
          </a:blip>
          <a:srcRect b="0" l="0" r="0" t="0"/>
          <a:stretch/>
        </p:blipFill>
        <p:spPr>
          <a:xfrm>
            <a:off x="0" y="457200"/>
            <a:ext cx="12188952" cy="1371257"/>
          </a:xfrm>
          <a:prstGeom prst="rect">
            <a:avLst/>
          </a:prstGeom>
          <a:noFill/>
          <a:ln>
            <a:noFill/>
          </a:ln>
        </p:spPr>
      </p:pic>
      <p:sp>
        <p:nvSpPr>
          <p:cNvPr id="12" name="Google Shape;12;p42"/>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marR="0" rtl="0" algn="l">
              <a:lnSpc>
                <a:spcPct val="95000"/>
              </a:lnSpc>
              <a:spcBef>
                <a:spcPts val="0"/>
              </a:spcBef>
              <a:spcAft>
                <a:spcPts val="0"/>
              </a:spcAft>
              <a:buClr>
                <a:schemeClr val="lt1"/>
              </a:buClr>
              <a:buSzPts val="3000"/>
              <a:buFont typeface="Calibri"/>
              <a:buNone/>
              <a:defRPr b="0" i="0" sz="3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2"/>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00000"/>
              </a:lnSpc>
              <a:spcBef>
                <a:spcPts val="1500"/>
              </a:spcBef>
              <a:spcAft>
                <a:spcPts val="0"/>
              </a:spcAft>
              <a:buClr>
                <a:schemeClr val="dk1"/>
              </a:buClr>
              <a:buSzPts val="2200"/>
              <a:buFont typeface="Noto Sans Symbols"/>
              <a:buChar char="▪"/>
              <a:defRPr b="0" i="0" sz="2200" u="none" cap="none" strike="noStrike">
                <a:solidFill>
                  <a:schemeClr val="dk1"/>
                </a:solidFill>
                <a:latin typeface="Calibri"/>
                <a:ea typeface="Calibri"/>
                <a:cs typeface="Calibri"/>
                <a:sym typeface="Calibri"/>
              </a:defRPr>
            </a:lvl1pPr>
            <a:lvl2pPr indent="-355600" lvl="1" marL="914400" marR="0" rtl="0" algn="l">
              <a:lnSpc>
                <a:spcPct val="100000"/>
              </a:lnSpc>
              <a:spcBef>
                <a:spcPts val="3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4" name="Google Shape;14;p42"/>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4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42"/>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0" marR="0" rtl="0" algn="r">
              <a:spcBef>
                <a:spcPts val="0"/>
              </a:spcBef>
              <a:buNone/>
              <a:defRPr b="0" i="0" sz="1200" u="none" cap="none" strike="noStrike">
                <a:solidFill>
                  <a:schemeClr val="dk1"/>
                </a:solidFill>
                <a:latin typeface="Calibri"/>
                <a:ea typeface="Calibri"/>
                <a:cs typeface="Calibri"/>
                <a:sym typeface="Calibri"/>
              </a:defRPr>
            </a:lvl2pPr>
            <a:lvl3pPr indent="0" lvl="2" marL="0" marR="0" rtl="0" algn="r">
              <a:spcBef>
                <a:spcPts val="0"/>
              </a:spcBef>
              <a:buNone/>
              <a:defRPr b="0" i="0" sz="1200" u="none" cap="none" strike="noStrike">
                <a:solidFill>
                  <a:schemeClr val="dk1"/>
                </a:solidFill>
                <a:latin typeface="Calibri"/>
                <a:ea typeface="Calibri"/>
                <a:cs typeface="Calibri"/>
                <a:sym typeface="Calibri"/>
              </a:defRPr>
            </a:lvl3pPr>
            <a:lvl4pPr indent="0" lvl="3" marL="0" marR="0" rtl="0" algn="r">
              <a:spcBef>
                <a:spcPts val="0"/>
              </a:spcBef>
              <a:buNone/>
              <a:defRPr b="0" i="0" sz="1200" u="none" cap="none" strike="noStrike">
                <a:solidFill>
                  <a:schemeClr val="dk1"/>
                </a:solidFill>
                <a:latin typeface="Calibri"/>
                <a:ea typeface="Calibri"/>
                <a:cs typeface="Calibri"/>
                <a:sym typeface="Calibri"/>
              </a:defRPr>
            </a:lvl4pPr>
            <a:lvl5pPr indent="0" lvl="4" marL="0" marR="0" rtl="0" algn="r">
              <a:spcBef>
                <a:spcPts val="0"/>
              </a:spcBef>
              <a:buNone/>
              <a:defRPr b="0" i="0" sz="1200" u="none" cap="none" strike="noStrike">
                <a:solidFill>
                  <a:schemeClr val="dk1"/>
                </a:solidFill>
                <a:latin typeface="Calibri"/>
                <a:ea typeface="Calibri"/>
                <a:cs typeface="Calibri"/>
                <a:sym typeface="Calibri"/>
              </a:defRPr>
            </a:lvl5pPr>
            <a:lvl6pPr indent="0" lvl="5" marL="0" marR="0" rtl="0" algn="r">
              <a:spcBef>
                <a:spcPts val="0"/>
              </a:spcBef>
              <a:buNone/>
              <a:defRPr b="0" i="0" sz="1200" u="none" cap="none" strike="noStrike">
                <a:solidFill>
                  <a:schemeClr val="dk1"/>
                </a:solidFill>
                <a:latin typeface="Calibri"/>
                <a:ea typeface="Calibri"/>
                <a:cs typeface="Calibri"/>
                <a:sym typeface="Calibri"/>
              </a:defRPr>
            </a:lvl6pPr>
            <a:lvl7pPr indent="0" lvl="6" marL="0" marR="0" rtl="0" algn="r">
              <a:spcBef>
                <a:spcPts val="0"/>
              </a:spcBef>
              <a:buNone/>
              <a:defRPr b="0" i="0" sz="1200" u="none" cap="none" strike="noStrike">
                <a:solidFill>
                  <a:schemeClr val="dk1"/>
                </a:solidFill>
                <a:latin typeface="Calibri"/>
                <a:ea typeface="Calibri"/>
                <a:cs typeface="Calibri"/>
                <a:sym typeface="Calibri"/>
              </a:defRPr>
            </a:lvl7pPr>
            <a:lvl8pPr indent="0" lvl="7" marL="0" marR="0" rtl="0" algn="r">
              <a:spcBef>
                <a:spcPts val="0"/>
              </a:spcBef>
              <a:buNone/>
              <a:defRPr b="0" i="0" sz="1200" u="none" cap="none" strike="noStrike">
                <a:solidFill>
                  <a:schemeClr val="dk1"/>
                </a:solidFill>
                <a:latin typeface="Calibri"/>
                <a:ea typeface="Calibri"/>
                <a:cs typeface="Calibri"/>
                <a:sym typeface="Calibri"/>
              </a:defRPr>
            </a:lvl8pPr>
            <a:lvl9pPr indent="0" lvl="8" marL="0" marR="0" rtl="0" algn="r">
              <a:spcBef>
                <a:spcPts val="0"/>
              </a:spcBef>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www.codeproject.com/Articles/652108/Create-First-Data-WareHouse" TargetMode="External"/><Relationship Id="rId4" Type="http://schemas.openxmlformats.org/officeDocument/2006/relationships/hyperlink" Target="https://neo4j.com/developer/cypher/guide-sql-to-cypher/" TargetMode="External"/><Relationship Id="rId5" Type="http://schemas.openxmlformats.org/officeDocument/2006/relationships/hyperlink" Target="https://neo4j.com/developer/cypher/guide-sql-to-cypher/" TargetMode="External"/><Relationship Id="rId6" Type="http://schemas.openxmlformats.org/officeDocument/2006/relationships/hyperlink" Target="https://neo4j.com/blog/sql-vs-cypher-query-languages/" TargetMode="External"/><Relationship Id="rId7" Type="http://schemas.openxmlformats.org/officeDocument/2006/relationships/hyperlink" Target="https://neo4j.com/blog/sql-vs-cypher-query-languages/" TargetMode="External"/><Relationship Id="rId8" Type="http://schemas.openxmlformats.org/officeDocument/2006/relationships/hyperlink" Target="https://study.dbs.ie/2122/msc-data/B9DA111/Unit5/index.html#/lessons/KConnDRWyCDPTnj-mSGDRz2THNlFP4a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nvSpPr>
        <p:spPr>
          <a:xfrm>
            <a:off x="307181" y="1800136"/>
            <a:ext cx="11577637"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3600" u="none" cap="none" strike="noStrike">
                <a:solidFill>
                  <a:srgbClr val="00B050"/>
                </a:solidFill>
                <a:latin typeface="Calibri"/>
                <a:ea typeface="Calibri"/>
                <a:cs typeface="Calibri"/>
                <a:sym typeface="Calibri"/>
              </a:rPr>
              <a:t>Data Storage Solutions for Data Analytics </a:t>
            </a:r>
            <a:br>
              <a:rPr b="0" i="0" lang="en-GB" sz="3600" u="none" cap="none" strike="noStrike">
                <a:solidFill>
                  <a:srgbClr val="00B050"/>
                </a:solidFill>
                <a:latin typeface="Calibri"/>
                <a:ea typeface="Calibri"/>
                <a:cs typeface="Calibri"/>
                <a:sym typeface="Calibri"/>
              </a:rPr>
            </a:br>
            <a:r>
              <a:rPr b="0" i="0" lang="en-GB" sz="3600" u="none" cap="none" strike="noStrike">
                <a:solidFill>
                  <a:srgbClr val="00B050"/>
                </a:solidFill>
                <a:latin typeface="Calibri"/>
                <a:ea typeface="Calibri"/>
                <a:cs typeface="Calibri"/>
                <a:sym typeface="Calibri"/>
              </a:rPr>
              <a:t>B9DA111_2122_TMD3</a:t>
            </a:r>
            <a:br>
              <a:rPr b="0" i="0" lang="en-GB" sz="3600" u="none" cap="none" strike="noStrike">
                <a:solidFill>
                  <a:srgbClr val="00B050"/>
                </a:solidFill>
                <a:latin typeface="Calibri"/>
                <a:ea typeface="Calibri"/>
                <a:cs typeface="Calibri"/>
                <a:sym typeface="Calibri"/>
              </a:rPr>
            </a:br>
            <a:r>
              <a:rPr b="0" i="0" lang="en-GB" sz="3600" u="none" cap="none" strike="noStrike">
                <a:solidFill>
                  <a:srgbClr val="00B050"/>
                </a:solidFill>
                <a:latin typeface="Calibri"/>
                <a:ea typeface="Calibri"/>
                <a:cs typeface="Calibri"/>
                <a:sym typeface="Calibri"/>
              </a:rPr>
              <a:t>Group B</a:t>
            </a:r>
            <a:br>
              <a:rPr b="0" i="0" lang="en-GB" sz="3600" u="none" cap="none" strike="noStrike">
                <a:solidFill>
                  <a:srgbClr val="00B050"/>
                </a:solidFill>
                <a:latin typeface="Calibri"/>
                <a:ea typeface="Calibri"/>
                <a:cs typeface="Calibri"/>
                <a:sym typeface="Calibri"/>
              </a:rPr>
            </a:br>
            <a:r>
              <a:rPr b="0" i="0" lang="en-GB" sz="3600" u="none" cap="none" strike="noStrike">
                <a:solidFill>
                  <a:srgbClr val="00B050"/>
                </a:solidFill>
                <a:latin typeface="Calibri"/>
                <a:ea typeface="Calibri"/>
                <a:cs typeface="Calibri"/>
                <a:sym typeface="Calibri"/>
              </a:rPr>
              <a:t>CA</a:t>
            </a:r>
            <a:endParaRPr b="0" i="0" sz="3600" u="none" cap="none" strike="noStrike">
              <a:solidFill>
                <a:srgbClr val="00B050"/>
              </a:solidFill>
              <a:latin typeface="Calibri"/>
              <a:ea typeface="Calibri"/>
              <a:cs typeface="Calibri"/>
              <a:sym typeface="Calibri"/>
            </a:endParaRPr>
          </a:p>
        </p:txBody>
      </p:sp>
      <p:sp>
        <p:nvSpPr>
          <p:cNvPr id="97" name="Google Shape;97;p1"/>
          <p:cNvSpPr txBox="1"/>
          <p:nvPr/>
        </p:nvSpPr>
        <p:spPr>
          <a:xfrm>
            <a:off x="2380" y="5306110"/>
            <a:ext cx="12070557" cy="1200329"/>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800" u="none" cap="none" strike="noStrike">
                <a:solidFill>
                  <a:srgbClr val="0070C0"/>
                </a:solidFill>
                <a:latin typeface="Calibri"/>
                <a:ea typeface="Calibri"/>
                <a:cs typeface="Calibri"/>
                <a:sym typeface="Calibri"/>
              </a:rPr>
              <a:t>Presented By:</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Rajendra Kumar - 10605069</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Srinivasarao Thotakura - 10604765</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Saima Saleem - 10603701</a:t>
            </a:r>
            <a:endParaRPr sz="1800">
              <a:solidFill>
                <a:schemeClr val="dk1"/>
              </a:solidFill>
              <a:latin typeface="Calibri"/>
              <a:ea typeface="Calibri"/>
              <a:cs typeface="Calibri"/>
              <a:sym typeface="Calibri"/>
            </a:endParaRPr>
          </a:p>
        </p:txBody>
      </p:sp>
      <p:sp>
        <p:nvSpPr>
          <p:cNvPr id="98" name="Google Shape;98;p1"/>
          <p:cNvSpPr txBox="1"/>
          <p:nvPr/>
        </p:nvSpPr>
        <p:spPr>
          <a:xfrm>
            <a:off x="10152460" y="5306110"/>
            <a:ext cx="20395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70C0"/>
                </a:solidFill>
                <a:latin typeface="Calibri"/>
                <a:ea typeface="Calibri"/>
                <a:cs typeface="Calibri"/>
                <a:sym typeface="Calibri"/>
              </a:rPr>
              <a:t>Presented To:</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Bernie Lydon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0"/>
          <p:cNvPicPr preferRelativeResize="0"/>
          <p:nvPr/>
        </p:nvPicPr>
        <p:blipFill rotWithShape="1">
          <a:blip r:embed="rId3">
            <a:alphaModFix/>
          </a:blip>
          <a:srcRect b="0" l="0" r="0" t="0"/>
          <a:stretch/>
        </p:blipFill>
        <p:spPr>
          <a:xfrm>
            <a:off x="380144" y="729465"/>
            <a:ext cx="11486508" cy="59147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1"/>
          <p:cNvPicPr preferRelativeResize="0"/>
          <p:nvPr/>
        </p:nvPicPr>
        <p:blipFill rotWithShape="1">
          <a:blip r:embed="rId3">
            <a:alphaModFix/>
          </a:blip>
          <a:srcRect b="0" l="0" r="0" t="0"/>
          <a:stretch/>
        </p:blipFill>
        <p:spPr>
          <a:xfrm>
            <a:off x="10803" y="657224"/>
            <a:ext cx="6590506" cy="6200776"/>
          </a:xfrm>
          <a:prstGeom prst="rect">
            <a:avLst/>
          </a:prstGeom>
          <a:noFill/>
          <a:ln>
            <a:noFill/>
          </a:ln>
        </p:spPr>
      </p:pic>
      <p:pic>
        <p:nvPicPr>
          <p:cNvPr id="170" name="Google Shape;170;p11"/>
          <p:cNvPicPr preferRelativeResize="0"/>
          <p:nvPr/>
        </p:nvPicPr>
        <p:blipFill rotWithShape="1">
          <a:blip r:embed="rId4">
            <a:alphaModFix/>
          </a:blip>
          <a:srcRect b="0" l="0" r="0" t="0"/>
          <a:stretch/>
        </p:blipFill>
        <p:spPr>
          <a:xfrm>
            <a:off x="6601309" y="657224"/>
            <a:ext cx="5659517" cy="62007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2"/>
          <p:cNvPicPr preferRelativeResize="0"/>
          <p:nvPr/>
        </p:nvPicPr>
        <p:blipFill rotWithShape="1">
          <a:blip r:embed="rId3">
            <a:alphaModFix/>
          </a:blip>
          <a:srcRect b="0" l="0" r="0" t="0"/>
          <a:stretch/>
        </p:blipFill>
        <p:spPr>
          <a:xfrm>
            <a:off x="278923" y="515256"/>
            <a:ext cx="5584198" cy="6261486"/>
          </a:xfrm>
          <a:prstGeom prst="rect">
            <a:avLst/>
          </a:prstGeom>
          <a:noFill/>
          <a:ln>
            <a:noFill/>
          </a:ln>
        </p:spPr>
      </p:pic>
      <p:pic>
        <p:nvPicPr>
          <p:cNvPr id="176" name="Google Shape;176;p12"/>
          <p:cNvPicPr preferRelativeResize="0"/>
          <p:nvPr/>
        </p:nvPicPr>
        <p:blipFill rotWithShape="1">
          <a:blip r:embed="rId4">
            <a:alphaModFix/>
          </a:blip>
          <a:srcRect b="0" l="0" r="0" t="0"/>
          <a:stretch/>
        </p:blipFill>
        <p:spPr>
          <a:xfrm>
            <a:off x="6328880" y="546078"/>
            <a:ext cx="5291192" cy="62614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Tableau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338078" y="41007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Data Visualization Using Tableau</a:t>
            </a:r>
            <a:endParaRPr/>
          </a:p>
        </p:txBody>
      </p:sp>
      <p:pic>
        <p:nvPicPr>
          <p:cNvPr id="187" name="Google Shape;187;p14"/>
          <p:cNvPicPr preferRelativeResize="0"/>
          <p:nvPr>
            <p:ph idx="1" type="body"/>
          </p:nvPr>
        </p:nvPicPr>
        <p:blipFill rotWithShape="1">
          <a:blip r:embed="rId3">
            <a:alphaModFix/>
          </a:blip>
          <a:srcRect b="0" l="0" r="0" t="0"/>
          <a:stretch/>
        </p:blipFill>
        <p:spPr>
          <a:xfrm>
            <a:off x="0" y="2277863"/>
            <a:ext cx="12192000" cy="4674267"/>
          </a:xfrm>
          <a:prstGeom prst="rect">
            <a:avLst/>
          </a:prstGeom>
          <a:noFill/>
          <a:ln>
            <a:noFill/>
          </a:ln>
        </p:spPr>
      </p:pic>
      <p:sp>
        <p:nvSpPr>
          <p:cNvPr id="188" name="Google Shape;188;p14"/>
          <p:cNvSpPr txBox="1"/>
          <p:nvPr/>
        </p:nvSpPr>
        <p:spPr>
          <a:xfrm flipH="1">
            <a:off x="338078" y="1908531"/>
            <a:ext cx="106850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Connect to Database using Microsoft SQL Server in Tableau. Initially map all the relationships to extract the data</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1280160" y="466344"/>
            <a:ext cx="9628632" cy="1151442"/>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Orders by Store</a:t>
            </a:r>
            <a:endParaRPr/>
          </a:p>
        </p:txBody>
      </p:sp>
      <p:pic>
        <p:nvPicPr>
          <p:cNvPr id="194" name="Google Shape;194;p15"/>
          <p:cNvPicPr preferRelativeResize="0"/>
          <p:nvPr/>
        </p:nvPicPr>
        <p:blipFill rotWithShape="1">
          <a:blip r:embed="rId3">
            <a:alphaModFix/>
          </a:blip>
          <a:srcRect b="0" l="0" r="0" t="0"/>
          <a:stretch/>
        </p:blipFill>
        <p:spPr>
          <a:xfrm>
            <a:off x="0" y="1856935"/>
            <a:ext cx="12192000" cy="50010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Orders by Date</a:t>
            </a:r>
            <a:endParaRPr/>
          </a:p>
        </p:txBody>
      </p:sp>
      <p:pic>
        <p:nvPicPr>
          <p:cNvPr id="200" name="Google Shape;200;p16"/>
          <p:cNvPicPr preferRelativeResize="0"/>
          <p:nvPr/>
        </p:nvPicPr>
        <p:blipFill rotWithShape="1">
          <a:blip r:embed="rId3">
            <a:alphaModFix/>
          </a:blip>
          <a:srcRect b="0" l="0" r="0" t="0"/>
          <a:stretch/>
        </p:blipFill>
        <p:spPr>
          <a:xfrm>
            <a:off x="0" y="1828456"/>
            <a:ext cx="12192000" cy="5029544"/>
          </a:xfrm>
          <a:prstGeom prst="rect">
            <a:avLst/>
          </a:prstGeom>
          <a:gradFill>
            <a:gsLst>
              <a:gs pos="0">
                <a:srgbClr val="FDFCF4"/>
              </a:gs>
              <a:gs pos="74000">
                <a:srgbClr val="EFE2A4"/>
              </a:gs>
              <a:gs pos="83000">
                <a:srgbClr val="EFE2A4"/>
              </a:gs>
              <a:gs pos="100000">
                <a:srgbClr val="F4ECC2"/>
              </a:gs>
            </a:gsLst>
            <a:lin ang="5400000" scaled="0"/>
          </a:gra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7"/>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Total Cost of Sales by Store</a:t>
            </a:r>
            <a:endParaRPr/>
          </a:p>
        </p:txBody>
      </p:sp>
      <p:pic>
        <p:nvPicPr>
          <p:cNvPr id="206" name="Google Shape;206;p17"/>
          <p:cNvPicPr preferRelativeResize="0"/>
          <p:nvPr/>
        </p:nvPicPr>
        <p:blipFill rotWithShape="1">
          <a:blip r:embed="rId3">
            <a:alphaModFix/>
          </a:blip>
          <a:srcRect b="0" l="0" r="0" t="0"/>
          <a:stretch/>
        </p:blipFill>
        <p:spPr>
          <a:xfrm>
            <a:off x="0" y="1828456"/>
            <a:ext cx="12168554" cy="50295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Orders by Category</a:t>
            </a:r>
            <a:endParaRPr/>
          </a:p>
        </p:txBody>
      </p:sp>
      <p:pic>
        <p:nvPicPr>
          <p:cNvPr id="212" name="Google Shape;212;p18"/>
          <p:cNvPicPr preferRelativeResize="0"/>
          <p:nvPr/>
        </p:nvPicPr>
        <p:blipFill rotWithShape="1">
          <a:blip r:embed="rId3">
            <a:alphaModFix/>
          </a:blip>
          <a:srcRect b="0" l="0" r="0" t="0"/>
          <a:stretch/>
        </p:blipFill>
        <p:spPr>
          <a:xfrm>
            <a:off x="0" y="1828456"/>
            <a:ext cx="12192000" cy="50295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9"/>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Bike Sales Dashboard</a:t>
            </a:r>
            <a:endParaRPr/>
          </a:p>
        </p:txBody>
      </p:sp>
      <p:pic>
        <p:nvPicPr>
          <p:cNvPr id="218" name="Google Shape;218;p19"/>
          <p:cNvPicPr preferRelativeResize="0"/>
          <p:nvPr/>
        </p:nvPicPr>
        <p:blipFill rotWithShape="1">
          <a:blip r:embed="rId3">
            <a:alphaModFix/>
          </a:blip>
          <a:srcRect b="0" l="0" r="0" t="0"/>
          <a:stretch/>
        </p:blipFill>
        <p:spPr>
          <a:xfrm>
            <a:off x="0" y="1828457"/>
            <a:ext cx="12192000" cy="50295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338078" y="41007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lang="en-GB" sz="3600"/>
              <a:t>DATA WAREHOUSE DESIGN FOR BIKE MART</a:t>
            </a:r>
            <a:endParaRPr/>
          </a:p>
        </p:txBody>
      </p:sp>
      <p:sp>
        <p:nvSpPr>
          <p:cNvPr id="104" name="Google Shape;104;p2"/>
          <p:cNvSpPr txBox="1"/>
          <p:nvPr/>
        </p:nvSpPr>
        <p:spPr>
          <a:xfrm>
            <a:off x="0" y="1948928"/>
            <a:ext cx="12192000" cy="42075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cap="small">
                <a:solidFill>
                  <a:srgbClr val="000000"/>
                </a:solidFill>
                <a:latin typeface="Calibri"/>
                <a:ea typeface="Calibri"/>
                <a:cs typeface="Calibri"/>
                <a:sym typeface="Calibri"/>
              </a:rPr>
              <a:t>Introduction</a:t>
            </a:r>
            <a:endParaRPr b="1" sz="3200" cap="small">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rPr lang="en-GB" sz="1800">
                <a:solidFill>
                  <a:schemeClr val="dk1"/>
                </a:solidFill>
                <a:latin typeface="Calibri"/>
                <a:ea typeface="Calibri"/>
                <a:cs typeface="Calibri"/>
                <a:sym typeface="Calibri"/>
              </a:rPr>
              <a:t>Bike-Mart has different stores across the country and where daily sales take place for various products. Top management people are facing difficulty while making any decisions since information is distributed in various locations. So, requirements raised to centralized the information so that business insights can be generated from sales data.</a:t>
            </a:r>
            <a:endParaRPr sz="1800">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rPr b="1" lang="en-GB" sz="1800" cap="none">
                <a:solidFill>
                  <a:srgbClr val="000000"/>
                </a:solidFill>
                <a:latin typeface="Calibri"/>
                <a:ea typeface="Calibri"/>
                <a:cs typeface="Calibri"/>
                <a:sym typeface="Calibri"/>
              </a:rPr>
              <a:t>REASONS FOR SELECTING THE SUBJECT AREA AND DATA</a:t>
            </a:r>
            <a:endParaRPr b="1" sz="2400" cap="non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rPr lang="en-GB" sz="1800">
                <a:solidFill>
                  <a:schemeClr val="dk1"/>
                </a:solidFill>
                <a:latin typeface="Calibri"/>
                <a:ea typeface="Calibri"/>
                <a:cs typeface="Calibri"/>
                <a:sym typeface="Calibri"/>
              </a:rPr>
              <a:t>Following are the reasons for choosing the dataset.</a:t>
            </a:r>
            <a:endParaRPr sz="1800">
              <a:solidFill>
                <a:schemeClr val="dk1"/>
              </a:solidFill>
              <a:latin typeface="Times New Roman"/>
              <a:ea typeface="Times New Roman"/>
              <a:cs typeface="Times New Roman"/>
              <a:sym typeface="Times New Roman"/>
            </a:endParaRPr>
          </a:p>
          <a:p>
            <a:pPr indent="-342900" lvl="0" marL="342900" marR="0" rtl="0" algn="l">
              <a:lnSpc>
                <a:spcPct val="115000"/>
              </a:lnSpc>
              <a:spcBef>
                <a:spcPts val="10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Bike-Mart has multiple stores in various locations.</a:t>
            </a:r>
            <a:endParaRPr sz="1800" u="none" strike="noStrike">
              <a:solidFill>
                <a:schemeClr val="dk1"/>
              </a:solidFill>
              <a:latin typeface="Times New Roman"/>
              <a:ea typeface="Times New Roman"/>
              <a:cs typeface="Times New Roman"/>
              <a:sym typeface="Times New Roman"/>
            </a:endParaRPr>
          </a:p>
          <a:p>
            <a:pPr indent="-342900" lvl="0" marL="342900" marR="0" rtl="0" algn="l">
              <a:lnSpc>
                <a:spcPct val="115000"/>
              </a:lnSpc>
              <a:spcBef>
                <a:spcPts val="10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It has multiple related entities which are suitable to  generate information about associated entities.</a:t>
            </a:r>
            <a:endParaRPr sz="1800" u="none" strike="noStrike">
              <a:solidFill>
                <a:schemeClr val="dk1"/>
              </a:solidFill>
              <a:latin typeface="Times New Roman"/>
              <a:ea typeface="Times New Roman"/>
              <a:cs typeface="Times New Roman"/>
              <a:sym typeface="Times New Roman"/>
            </a:endParaRPr>
          </a:p>
          <a:p>
            <a:pPr indent="-342900" lvl="0" marL="342900" marR="0" rtl="0" algn="l">
              <a:lnSpc>
                <a:spcPct val="115000"/>
              </a:lnSpc>
              <a:spcBef>
                <a:spcPts val="10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Entities are very much similar to real time objects / tables in relational databases.</a:t>
            </a:r>
            <a:endParaRPr sz="1800" u="none" strike="noStrike">
              <a:solidFill>
                <a:schemeClr val="dk1"/>
              </a:solidFill>
              <a:latin typeface="Times New Roman"/>
              <a:ea typeface="Times New Roman"/>
              <a:cs typeface="Times New Roman"/>
              <a:sym typeface="Times New Roman"/>
            </a:endParaRPr>
          </a:p>
          <a:p>
            <a:pPr indent="-342900" lvl="0" marL="342900" marR="0" rtl="0" algn="l">
              <a:lnSpc>
                <a:spcPct val="115000"/>
              </a:lnSpc>
              <a:spcBef>
                <a:spcPts val="10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It meets almost all the criteria for this task.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Neo4J</a:t>
            </a:r>
            <a:endParaRPr/>
          </a:p>
        </p:txBody>
      </p:sp>
      <p:sp>
        <p:nvSpPr>
          <p:cNvPr id="224" name="Google Shape;224;p20"/>
          <p:cNvSpPr txBox="1"/>
          <p:nvPr>
            <p:ph idx="1" type="subTitle"/>
          </p:nvPr>
        </p:nvSpPr>
        <p:spPr>
          <a:xfrm>
            <a:off x="3206506" y="4487289"/>
            <a:ext cx="8500062" cy="8653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GB"/>
              <a:t>And Its Comparison With MS SQL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1"/>
          <p:cNvPicPr preferRelativeResize="0"/>
          <p:nvPr>
            <p:ph idx="1" type="body"/>
          </p:nvPr>
        </p:nvPicPr>
        <p:blipFill rotWithShape="1">
          <a:blip r:embed="rId3">
            <a:alphaModFix/>
          </a:blip>
          <a:srcRect b="0" l="0" r="0" t="0"/>
          <a:stretch/>
        </p:blipFill>
        <p:spPr>
          <a:xfrm>
            <a:off x="0" y="1093632"/>
            <a:ext cx="7207268" cy="5538902"/>
          </a:xfrm>
          <a:prstGeom prst="rect">
            <a:avLst/>
          </a:prstGeom>
          <a:noFill/>
          <a:ln>
            <a:noFill/>
          </a:ln>
        </p:spPr>
      </p:pic>
      <p:pic>
        <p:nvPicPr>
          <p:cNvPr id="230" name="Google Shape;230;p21"/>
          <p:cNvPicPr preferRelativeResize="0"/>
          <p:nvPr/>
        </p:nvPicPr>
        <p:blipFill rotWithShape="1">
          <a:blip r:embed="rId4">
            <a:alphaModFix/>
          </a:blip>
          <a:srcRect b="0" l="0" r="0" t="0"/>
          <a:stretch/>
        </p:blipFill>
        <p:spPr>
          <a:xfrm>
            <a:off x="7321106" y="3534311"/>
            <a:ext cx="4627738" cy="3010328"/>
          </a:xfrm>
          <a:prstGeom prst="rect">
            <a:avLst/>
          </a:prstGeom>
          <a:noFill/>
          <a:ln>
            <a:noFill/>
          </a:ln>
        </p:spPr>
      </p:pic>
      <p:pic>
        <p:nvPicPr>
          <p:cNvPr descr="Graphical user interface, text, application, chat or text message&#10;&#10;Description automatically generated" id="231" name="Google Shape;231;p21"/>
          <p:cNvPicPr preferRelativeResize="0"/>
          <p:nvPr/>
        </p:nvPicPr>
        <p:blipFill rotWithShape="1">
          <a:blip r:embed="rId5">
            <a:alphaModFix/>
          </a:blip>
          <a:srcRect b="0" l="0" r="0" t="0"/>
          <a:stretch/>
        </p:blipFill>
        <p:spPr>
          <a:xfrm>
            <a:off x="7417943" y="1093633"/>
            <a:ext cx="4366516" cy="23353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title"/>
          </p:nvPr>
        </p:nvSpPr>
        <p:spPr>
          <a:xfrm>
            <a:off x="209551" y="422275"/>
            <a:ext cx="1771649" cy="1616075"/>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b="1" lang="en-GB" sz="3600"/>
              <a:t>Neo4J Query 1</a:t>
            </a:r>
            <a:endParaRPr/>
          </a:p>
        </p:txBody>
      </p:sp>
      <p:sp>
        <p:nvSpPr>
          <p:cNvPr id="237" name="Google Shape;237;p22"/>
          <p:cNvSpPr txBox="1"/>
          <p:nvPr>
            <p:ph idx="1" type="body"/>
          </p:nvPr>
        </p:nvSpPr>
        <p:spPr>
          <a:xfrm>
            <a:off x="209550" y="1847182"/>
            <a:ext cx="10362557" cy="485052"/>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15000"/>
              </a:lnSpc>
              <a:spcBef>
                <a:spcPts val="0"/>
              </a:spcBef>
              <a:spcAft>
                <a:spcPts val="0"/>
              </a:spcAft>
              <a:buClr>
                <a:srgbClr val="000000"/>
              </a:buClr>
              <a:buSzPts val="1800"/>
              <a:buChar char="▪"/>
            </a:pPr>
            <a:r>
              <a:rPr b="1" lang="en-GB" sz="1800">
                <a:solidFill>
                  <a:srgbClr val="000000"/>
                </a:solidFill>
                <a:latin typeface="Calibri"/>
                <a:ea typeface="Calibri"/>
                <a:cs typeface="Calibri"/>
                <a:sym typeface="Calibri"/>
              </a:rPr>
              <a:t>To know the category of a product for example “Surly Big Fat Dummy Frameset-2018”</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238" name="Google Shape;238;p22"/>
          <p:cNvPicPr preferRelativeResize="0"/>
          <p:nvPr/>
        </p:nvPicPr>
        <p:blipFill rotWithShape="1">
          <a:blip r:embed="rId3">
            <a:alphaModFix/>
          </a:blip>
          <a:srcRect b="0" l="0" r="0" t="0"/>
          <a:stretch/>
        </p:blipFill>
        <p:spPr>
          <a:xfrm>
            <a:off x="387504" y="2304134"/>
            <a:ext cx="10006648" cy="44638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209551" y="422275"/>
            <a:ext cx="1771649" cy="1616075"/>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b="1" lang="en-GB" sz="3600"/>
              <a:t>MS SQL Query 1</a:t>
            </a:r>
            <a:endParaRPr/>
          </a:p>
        </p:txBody>
      </p:sp>
      <p:sp>
        <p:nvSpPr>
          <p:cNvPr id="244" name="Google Shape;244;p23"/>
          <p:cNvSpPr txBox="1"/>
          <p:nvPr>
            <p:ph idx="1" type="body"/>
          </p:nvPr>
        </p:nvSpPr>
        <p:spPr>
          <a:xfrm>
            <a:off x="209550" y="1847182"/>
            <a:ext cx="9109261" cy="5056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15000"/>
              </a:lnSpc>
              <a:spcBef>
                <a:spcPts val="0"/>
              </a:spcBef>
              <a:spcAft>
                <a:spcPts val="0"/>
              </a:spcAft>
              <a:buClr>
                <a:srgbClr val="000000"/>
              </a:buClr>
              <a:buSzPts val="1800"/>
              <a:buNone/>
            </a:pPr>
            <a:r>
              <a:rPr b="1" lang="en-GB" sz="1800">
                <a:solidFill>
                  <a:srgbClr val="000000"/>
                </a:solidFill>
                <a:latin typeface="Calibri"/>
                <a:ea typeface="Calibri"/>
                <a:cs typeface="Calibri"/>
                <a:sym typeface="Calibri"/>
              </a:rPr>
              <a:t>To know the category of a product for example “Surly Big Fat Dummy Frameset-2018”</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p:txBody>
      </p:sp>
      <p:pic>
        <p:nvPicPr>
          <p:cNvPr id="245" name="Google Shape;245;p23"/>
          <p:cNvPicPr preferRelativeResize="0"/>
          <p:nvPr/>
        </p:nvPicPr>
        <p:blipFill rotWithShape="1">
          <a:blip r:embed="rId3">
            <a:alphaModFix/>
          </a:blip>
          <a:srcRect b="0" l="0" r="0" t="0"/>
          <a:stretch/>
        </p:blipFill>
        <p:spPr>
          <a:xfrm>
            <a:off x="0" y="2501305"/>
            <a:ext cx="12192000" cy="41820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209551" y="42227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a:t>
            </a:r>
            <a:br>
              <a:rPr b="1" lang="en-GB" sz="3600"/>
            </a:br>
            <a:r>
              <a:rPr b="1" lang="en-GB" sz="3600"/>
              <a:t>Query 2</a:t>
            </a:r>
            <a:endParaRPr/>
          </a:p>
        </p:txBody>
      </p:sp>
      <p:sp>
        <p:nvSpPr>
          <p:cNvPr id="251" name="Google Shape;251;p24"/>
          <p:cNvSpPr txBox="1"/>
          <p:nvPr>
            <p:ph idx="1" type="body"/>
          </p:nvPr>
        </p:nvSpPr>
        <p:spPr>
          <a:xfrm>
            <a:off x="209551" y="1847182"/>
            <a:ext cx="3428999" cy="107023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15000"/>
              </a:lnSpc>
              <a:spcBef>
                <a:spcPts val="0"/>
              </a:spcBef>
              <a:spcAft>
                <a:spcPts val="0"/>
              </a:spcAft>
              <a:buClr>
                <a:srgbClr val="000000"/>
              </a:buClr>
              <a:buSzPct val="100000"/>
              <a:buNone/>
            </a:pPr>
            <a:r>
              <a:rPr b="1" lang="en-GB" sz="1800">
                <a:solidFill>
                  <a:srgbClr val="000000"/>
                </a:solidFill>
                <a:latin typeface="Calibri"/>
                <a:ea typeface="Calibri"/>
                <a:cs typeface="Calibri"/>
                <a:sym typeface="Calibri"/>
              </a:rPr>
              <a:t>To retrieve the information about the staff working at one of the stores e.g. ‘Baldmin Bikes’ </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252" name="Google Shape;252;p24"/>
          <p:cNvPicPr preferRelativeResize="0"/>
          <p:nvPr/>
        </p:nvPicPr>
        <p:blipFill rotWithShape="1">
          <a:blip r:embed="rId3">
            <a:alphaModFix/>
          </a:blip>
          <a:srcRect b="0" l="0" r="0" t="0"/>
          <a:stretch/>
        </p:blipFill>
        <p:spPr>
          <a:xfrm>
            <a:off x="3638550" y="431515"/>
            <a:ext cx="8343899" cy="3988160"/>
          </a:xfrm>
          <a:prstGeom prst="rect">
            <a:avLst/>
          </a:prstGeom>
          <a:noFill/>
          <a:ln>
            <a:noFill/>
          </a:ln>
        </p:spPr>
      </p:pic>
      <p:pic>
        <p:nvPicPr>
          <p:cNvPr id="253" name="Google Shape;253;p24"/>
          <p:cNvPicPr preferRelativeResize="0"/>
          <p:nvPr/>
        </p:nvPicPr>
        <p:blipFill rotWithShape="1">
          <a:blip r:embed="rId4">
            <a:alphaModFix/>
          </a:blip>
          <a:srcRect b="0" l="0" r="0" t="0"/>
          <a:stretch/>
        </p:blipFill>
        <p:spPr>
          <a:xfrm>
            <a:off x="-1" y="4625157"/>
            <a:ext cx="12192000" cy="21249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381002" y="704664"/>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a:t>
            </a:r>
            <a:br>
              <a:rPr b="1" lang="en-GB" sz="3600"/>
            </a:br>
            <a:r>
              <a:rPr b="1" lang="en-GB" sz="3600"/>
              <a:t>Query 2</a:t>
            </a:r>
            <a:endParaRPr/>
          </a:p>
        </p:txBody>
      </p:sp>
      <p:sp>
        <p:nvSpPr>
          <p:cNvPr id="259" name="Google Shape;259;p25"/>
          <p:cNvSpPr txBox="1"/>
          <p:nvPr>
            <p:ph idx="1" type="body"/>
          </p:nvPr>
        </p:nvSpPr>
        <p:spPr>
          <a:xfrm>
            <a:off x="209551" y="1847182"/>
            <a:ext cx="10346390" cy="567245"/>
          </a:xfrm>
          <a:prstGeom prst="rect">
            <a:avLst/>
          </a:prstGeom>
          <a:noFill/>
          <a:ln>
            <a:noFill/>
          </a:ln>
        </p:spPr>
        <p:txBody>
          <a:bodyPr anchorCtr="0" anchor="t" bIns="45700" lIns="91425" spcFirstLastPara="1" rIns="91425" wrap="square" tIns="45700">
            <a:normAutofit/>
          </a:bodyPr>
          <a:lstStyle/>
          <a:p>
            <a:pPr indent="-228600" lvl="0" marL="228600" rtl="0" algn="just">
              <a:lnSpc>
                <a:spcPct val="115000"/>
              </a:lnSpc>
              <a:spcBef>
                <a:spcPts val="0"/>
              </a:spcBef>
              <a:spcAft>
                <a:spcPts val="0"/>
              </a:spcAft>
              <a:buClr>
                <a:srgbClr val="000000"/>
              </a:buClr>
              <a:buSzPts val="1800"/>
              <a:buChar char="▪"/>
            </a:pPr>
            <a:r>
              <a:rPr b="1" lang="en-GB" sz="1800">
                <a:solidFill>
                  <a:srgbClr val="000000"/>
                </a:solidFill>
                <a:latin typeface="Calibri"/>
                <a:ea typeface="Calibri"/>
                <a:cs typeface="Calibri"/>
                <a:sym typeface="Calibri"/>
              </a:rPr>
              <a:t>To retrieve the information about the staff working at one of the stores e.g. ‘Baldmin Bikes’ </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260" name="Google Shape;260;p25"/>
          <p:cNvPicPr preferRelativeResize="0"/>
          <p:nvPr/>
        </p:nvPicPr>
        <p:blipFill rotWithShape="1">
          <a:blip r:embed="rId3">
            <a:alphaModFix/>
          </a:blip>
          <a:srcRect b="0" l="0" r="0" t="0"/>
          <a:stretch/>
        </p:blipFill>
        <p:spPr>
          <a:xfrm>
            <a:off x="0" y="2495060"/>
            <a:ext cx="12192000" cy="41882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209551" y="42227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 Query 3</a:t>
            </a:r>
            <a:endParaRPr/>
          </a:p>
        </p:txBody>
      </p:sp>
      <p:sp>
        <p:nvSpPr>
          <p:cNvPr id="266" name="Google Shape;266;p26"/>
          <p:cNvSpPr txBox="1"/>
          <p:nvPr>
            <p:ph idx="1" type="body"/>
          </p:nvPr>
        </p:nvSpPr>
        <p:spPr>
          <a:xfrm>
            <a:off x="96535" y="1960156"/>
            <a:ext cx="11800939" cy="485094"/>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15000"/>
              </a:lnSpc>
              <a:spcBef>
                <a:spcPts val="0"/>
              </a:spcBef>
              <a:spcAft>
                <a:spcPts val="0"/>
              </a:spcAft>
              <a:buClr>
                <a:srgbClr val="000000"/>
              </a:buClr>
              <a:buSzPts val="1800"/>
              <a:buNone/>
            </a:pPr>
            <a:r>
              <a:rPr b="1" lang="en-GB" sz="1800">
                <a:solidFill>
                  <a:srgbClr val="000000"/>
                </a:solidFill>
                <a:latin typeface="Calibri"/>
                <a:ea typeface="Calibri"/>
                <a:cs typeface="Calibri"/>
                <a:sym typeface="Calibri"/>
              </a:rPr>
              <a:t>To retrieve the information about employee with last_name e.g. “Jackson” working at a  e.g. store Id ‘1’ </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267" name="Google Shape;267;p26"/>
          <p:cNvPicPr preferRelativeResize="0"/>
          <p:nvPr/>
        </p:nvPicPr>
        <p:blipFill rotWithShape="1">
          <a:blip r:embed="rId3">
            <a:alphaModFix/>
          </a:blip>
          <a:srcRect b="0" l="0" r="0" t="0"/>
          <a:stretch/>
        </p:blipFill>
        <p:spPr>
          <a:xfrm>
            <a:off x="554804" y="2445250"/>
            <a:ext cx="10407721" cy="42871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209550" y="648307"/>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 Query 3</a:t>
            </a:r>
            <a:endParaRPr/>
          </a:p>
        </p:txBody>
      </p:sp>
      <p:sp>
        <p:nvSpPr>
          <p:cNvPr id="273" name="Google Shape;273;p27"/>
          <p:cNvSpPr txBox="1"/>
          <p:nvPr>
            <p:ph idx="1" type="body"/>
          </p:nvPr>
        </p:nvSpPr>
        <p:spPr>
          <a:xfrm>
            <a:off x="209550" y="1847182"/>
            <a:ext cx="9612543" cy="536422"/>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15000"/>
              </a:lnSpc>
              <a:spcBef>
                <a:spcPts val="0"/>
              </a:spcBef>
              <a:spcAft>
                <a:spcPts val="0"/>
              </a:spcAft>
              <a:buClr>
                <a:srgbClr val="000000"/>
              </a:buClr>
              <a:buSzPct val="100000"/>
              <a:buNone/>
            </a:pPr>
            <a:r>
              <a:rPr b="1" lang="en-GB" sz="1800">
                <a:solidFill>
                  <a:srgbClr val="000000"/>
                </a:solidFill>
                <a:latin typeface="Calibri"/>
                <a:ea typeface="Calibri"/>
                <a:cs typeface="Calibri"/>
                <a:sym typeface="Calibri"/>
              </a:rPr>
              <a:t>To retrieve the information about employee with last_name e.g. “Jackson” working at a  e.g.store Id ‘1’ </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274" name="Google Shape;274;p27"/>
          <p:cNvPicPr preferRelativeResize="0"/>
          <p:nvPr/>
        </p:nvPicPr>
        <p:blipFill rotWithShape="1">
          <a:blip r:embed="rId3">
            <a:alphaModFix/>
          </a:blip>
          <a:srcRect b="0" l="0" r="0" t="0"/>
          <a:stretch/>
        </p:blipFill>
        <p:spPr>
          <a:xfrm>
            <a:off x="-1" y="2432614"/>
            <a:ext cx="12236521" cy="40835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451598" y="677770"/>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a:t>
            </a:r>
            <a:br>
              <a:rPr b="1" lang="en-GB" sz="3600"/>
            </a:br>
            <a:r>
              <a:rPr b="1" lang="en-GB" sz="3600"/>
              <a:t>Query 4</a:t>
            </a:r>
            <a:endParaRPr/>
          </a:p>
        </p:txBody>
      </p:sp>
      <p:sp>
        <p:nvSpPr>
          <p:cNvPr id="280" name="Google Shape;280;p28"/>
          <p:cNvSpPr txBox="1"/>
          <p:nvPr>
            <p:ph idx="1" type="body"/>
          </p:nvPr>
        </p:nvSpPr>
        <p:spPr>
          <a:xfrm>
            <a:off x="73152" y="1876584"/>
            <a:ext cx="9584556" cy="435102"/>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lnSpc>
                <a:spcPct val="115000"/>
              </a:lnSpc>
              <a:spcBef>
                <a:spcPts val="0"/>
              </a:spcBef>
              <a:spcAft>
                <a:spcPts val="0"/>
              </a:spcAft>
              <a:buClr>
                <a:srgbClr val="000000"/>
              </a:buClr>
              <a:buSzPct val="100000"/>
              <a:buNone/>
            </a:pPr>
            <a:r>
              <a:rPr b="1" lang="en-GB" sz="1800">
                <a:solidFill>
                  <a:srgbClr val="000000"/>
                </a:solidFill>
                <a:latin typeface="Calibri"/>
                <a:ea typeface="Calibri"/>
                <a:cs typeface="Calibri"/>
                <a:sym typeface="Calibri"/>
              </a:rPr>
              <a:t>To retrieve the information about an order_id e.g. ‘2’, product_id e.g. ‘20’ including brand</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281" name="Google Shape;281;p28"/>
          <p:cNvPicPr preferRelativeResize="0"/>
          <p:nvPr/>
        </p:nvPicPr>
        <p:blipFill rotWithShape="1">
          <a:blip r:embed="rId3">
            <a:alphaModFix/>
          </a:blip>
          <a:srcRect b="0" l="0" r="0" t="0"/>
          <a:stretch/>
        </p:blipFill>
        <p:spPr>
          <a:xfrm>
            <a:off x="750013" y="2311686"/>
            <a:ext cx="10065250" cy="44540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451598" y="677770"/>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a:t>
            </a:r>
            <a:br>
              <a:rPr b="1" lang="en-GB" sz="3600"/>
            </a:br>
            <a:r>
              <a:rPr b="1" lang="en-GB" sz="3600"/>
              <a:t>Query 4</a:t>
            </a:r>
            <a:endParaRPr/>
          </a:p>
        </p:txBody>
      </p:sp>
      <p:sp>
        <p:nvSpPr>
          <p:cNvPr id="287" name="Google Shape;287;p29"/>
          <p:cNvSpPr txBox="1"/>
          <p:nvPr>
            <p:ph idx="1" type="body"/>
          </p:nvPr>
        </p:nvSpPr>
        <p:spPr>
          <a:xfrm>
            <a:off x="73151" y="1876584"/>
            <a:ext cx="10211279" cy="537843"/>
          </a:xfrm>
          <a:prstGeom prst="rect">
            <a:avLst/>
          </a:prstGeom>
          <a:noFill/>
          <a:ln>
            <a:noFill/>
          </a:ln>
        </p:spPr>
        <p:txBody>
          <a:bodyPr anchorCtr="0" anchor="t" bIns="45700" lIns="91425" spcFirstLastPara="1" rIns="91425" wrap="square" tIns="45700">
            <a:normAutofit/>
          </a:bodyPr>
          <a:lstStyle/>
          <a:p>
            <a:pPr indent="-228600" lvl="0" marL="228600" rtl="0" algn="just">
              <a:lnSpc>
                <a:spcPct val="115000"/>
              </a:lnSpc>
              <a:spcBef>
                <a:spcPts val="0"/>
              </a:spcBef>
              <a:spcAft>
                <a:spcPts val="0"/>
              </a:spcAft>
              <a:buClr>
                <a:srgbClr val="000000"/>
              </a:buClr>
              <a:buSzPts val="1800"/>
              <a:buChar char="▪"/>
            </a:pPr>
            <a:r>
              <a:rPr b="1" lang="en-GB" sz="1800">
                <a:solidFill>
                  <a:srgbClr val="000000"/>
                </a:solidFill>
                <a:latin typeface="Calibri"/>
                <a:ea typeface="Calibri"/>
                <a:cs typeface="Calibri"/>
                <a:sym typeface="Calibri"/>
              </a:rPr>
              <a:t>o retrieve the information about an order_id e.g. ‘2’, product_id e.g. ‘20’ including brand</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288" name="Google Shape;288;p29"/>
          <p:cNvPicPr preferRelativeResize="0"/>
          <p:nvPr/>
        </p:nvPicPr>
        <p:blipFill rotWithShape="1">
          <a:blip r:embed="rId3">
            <a:alphaModFix/>
          </a:blip>
          <a:srcRect b="0" l="0" r="0" t="0"/>
          <a:stretch/>
        </p:blipFill>
        <p:spPr>
          <a:xfrm>
            <a:off x="0" y="2578813"/>
            <a:ext cx="12192000" cy="39886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338078" y="41007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DATA WAREHOUSE DESIGN FOR BIKE MART</a:t>
            </a:r>
            <a:endParaRPr/>
          </a:p>
        </p:txBody>
      </p:sp>
      <p:sp>
        <p:nvSpPr>
          <p:cNvPr id="110" name="Google Shape;110;p3"/>
          <p:cNvSpPr txBox="1"/>
          <p:nvPr/>
        </p:nvSpPr>
        <p:spPr>
          <a:xfrm>
            <a:off x="0" y="2121806"/>
            <a:ext cx="12192000" cy="37782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cap="none">
                <a:solidFill>
                  <a:srgbClr val="000000"/>
                </a:solidFill>
                <a:latin typeface="Calibri"/>
                <a:ea typeface="Calibri"/>
                <a:cs typeface="Calibri"/>
                <a:sym typeface="Calibri"/>
              </a:rPr>
              <a:t>VISION AND GOALS</a:t>
            </a:r>
            <a:endParaRPr b="1" sz="2400" cap="none">
              <a:solidFill>
                <a:schemeClr val="dk1"/>
              </a:solidFill>
              <a:latin typeface="Times New Roman"/>
              <a:ea typeface="Times New Roman"/>
              <a:cs typeface="Times New Roman"/>
              <a:sym typeface="Times New Roman"/>
            </a:endParaRPr>
          </a:p>
          <a:p>
            <a:pPr indent="0" lvl="0" marL="0" marR="0" rtl="0" algn="l">
              <a:lnSpc>
                <a:spcPct val="115000"/>
              </a:lnSpc>
              <a:spcBef>
                <a:spcPts val="2200"/>
              </a:spcBef>
              <a:spcAft>
                <a:spcPts val="0"/>
              </a:spcAft>
              <a:buNone/>
            </a:pPr>
            <a:r>
              <a:rPr b="1" lang="en-GB" sz="1800">
                <a:solidFill>
                  <a:schemeClr val="dk1"/>
                </a:solidFill>
                <a:latin typeface="Calibri"/>
                <a:ea typeface="Calibri"/>
                <a:cs typeface="Calibri"/>
                <a:sym typeface="Calibri"/>
              </a:rPr>
              <a:t>Goal</a:t>
            </a:r>
            <a:r>
              <a:rPr lang="en-GB" sz="1800">
                <a:solidFill>
                  <a:schemeClr val="dk1"/>
                </a:solidFill>
                <a:latin typeface="Calibri"/>
                <a:ea typeface="Calibri"/>
                <a:cs typeface="Calibri"/>
                <a:sym typeface="Calibri"/>
              </a:rPr>
              <a:t>: The goal of this work is to consolidate the operational data into a data warehouse using different tools/techniques to provide business insights of data for business stakeholders to make informed decisions to grow their business.</a:t>
            </a:r>
            <a:endParaRPr sz="180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b="1" lang="en-GB" sz="1800">
                <a:solidFill>
                  <a:schemeClr val="dk1"/>
                </a:solidFill>
                <a:latin typeface="Calibri"/>
                <a:ea typeface="Calibri"/>
                <a:cs typeface="Calibri"/>
                <a:sym typeface="Calibri"/>
              </a:rPr>
              <a:t>Vision</a:t>
            </a:r>
            <a:r>
              <a:rPr lang="en-GB" sz="1800">
                <a:solidFill>
                  <a:schemeClr val="dk1"/>
                </a:solidFill>
                <a:latin typeface="Calibri"/>
                <a:ea typeface="Calibri"/>
                <a:cs typeface="Calibri"/>
                <a:sym typeface="Calibri"/>
              </a:rPr>
              <a:t>: Create business intelligence from distributed information. </a:t>
            </a:r>
            <a:endParaRPr sz="1800">
              <a:solidFill>
                <a:schemeClr val="dk1"/>
              </a:solidFill>
              <a:latin typeface="Times New Roman"/>
              <a:ea typeface="Times New Roman"/>
              <a:cs typeface="Times New Roman"/>
              <a:sym typeface="Times New Roman"/>
            </a:endParaRPr>
          </a:p>
          <a:p>
            <a:pPr indent="0" lvl="0" marL="0" marR="0" rtl="0" algn="l">
              <a:spcBef>
                <a:spcPts val="1200"/>
              </a:spcBef>
              <a:spcAft>
                <a:spcPts val="0"/>
              </a:spcAft>
              <a:buNone/>
            </a:pPr>
            <a:r>
              <a:t/>
            </a:r>
            <a:endParaRPr b="1" sz="1800" cap="none">
              <a:solidFill>
                <a:srgbClr val="000000"/>
              </a:solidFill>
              <a:latin typeface="Calibri"/>
              <a:ea typeface="Calibri"/>
              <a:cs typeface="Calibri"/>
              <a:sym typeface="Calibri"/>
            </a:endParaRPr>
          </a:p>
          <a:p>
            <a:pPr indent="0" lvl="0" marL="0" marR="0" rtl="0" algn="l">
              <a:spcBef>
                <a:spcPts val="2400"/>
              </a:spcBef>
              <a:spcAft>
                <a:spcPts val="0"/>
              </a:spcAft>
              <a:buNone/>
            </a:pPr>
            <a:r>
              <a:rPr b="1" lang="en-GB" sz="1800" cap="none">
                <a:solidFill>
                  <a:srgbClr val="000000"/>
                </a:solidFill>
                <a:latin typeface="Calibri"/>
                <a:ea typeface="Calibri"/>
                <a:cs typeface="Calibri"/>
                <a:sym typeface="Calibri"/>
              </a:rPr>
              <a:t>KEY STAKEHOLDERS</a:t>
            </a:r>
            <a:endParaRPr b="1" sz="2400" cap="none">
              <a:solidFill>
                <a:schemeClr val="dk1"/>
              </a:solidFill>
              <a:latin typeface="Times New Roman"/>
              <a:ea typeface="Times New Roman"/>
              <a:cs typeface="Times New Roman"/>
              <a:sym typeface="Times New Roman"/>
            </a:endParaRPr>
          </a:p>
          <a:p>
            <a:pPr indent="-342900" lvl="0" marL="342900" marR="0" rtl="0" algn="l">
              <a:lnSpc>
                <a:spcPct val="115000"/>
              </a:lnSpc>
              <a:spcBef>
                <a:spcPts val="22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Business Owner/ Users</a:t>
            </a:r>
            <a:endParaRPr sz="1800" u="none" strike="noStrike">
              <a:solidFill>
                <a:schemeClr val="dk1"/>
              </a:solidFill>
              <a:latin typeface="Times New Roman"/>
              <a:ea typeface="Times New Roman"/>
              <a:cs typeface="Times New Roman"/>
              <a:sym typeface="Times New Roman"/>
            </a:endParaRPr>
          </a:p>
          <a:p>
            <a:pPr indent="-342900" lvl="0" marL="342900" marR="0" rtl="0" algn="l">
              <a:lnSpc>
                <a:spcPct val="115000"/>
              </a:lnSpc>
              <a:spcBef>
                <a:spcPts val="1000"/>
              </a:spcBef>
              <a:spcAft>
                <a:spcPts val="0"/>
              </a:spcAft>
              <a:buClr>
                <a:schemeClr val="dk1"/>
              </a:buClr>
              <a:buSzPts val="1800"/>
              <a:buFont typeface="Arial"/>
              <a:buChar char="●"/>
            </a:pPr>
            <a:r>
              <a:rPr lang="en-GB" sz="1800" u="none" strike="noStrike">
                <a:solidFill>
                  <a:schemeClr val="dk1"/>
                </a:solidFill>
                <a:latin typeface="Calibri"/>
                <a:ea typeface="Calibri"/>
                <a:cs typeface="Calibri"/>
                <a:sym typeface="Calibri"/>
              </a:rPr>
              <a:t>Finance department users</a:t>
            </a:r>
            <a:endParaRPr sz="1800" u="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209551" y="42227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a:t>
            </a:r>
            <a:br>
              <a:rPr b="1" lang="en-GB" sz="3600"/>
            </a:br>
            <a:r>
              <a:rPr b="1" lang="en-GB" sz="3600"/>
              <a:t>Query 5</a:t>
            </a:r>
            <a:endParaRPr/>
          </a:p>
        </p:txBody>
      </p:sp>
      <p:sp>
        <p:nvSpPr>
          <p:cNvPr id="294" name="Google Shape;294;p30"/>
          <p:cNvSpPr txBox="1"/>
          <p:nvPr>
            <p:ph idx="1" type="body"/>
          </p:nvPr>
        </p:nvSpPr>
        <p:spPr>
          <a:xfrm>
            <a:off x="209551" y="1902221"/>
            <a:ext cx="10557766" cy="594399"/>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rgbClr val="000000"/>
              </a:buClr>
              <a:buSzPts val="1800"/>
              <a:buNone/>
            </a:pPr>
            <a:r>
              <a:rPr b="1" lang="en-GB" sz="1800">
                <a:solidFill>
                  <a:srgbClr val="000000"/>
                </a:solidFill>
                <a:latin typeface="Calibri"/>
                <a:ea typeface="Calibri"/>
                <a:cs typeface="Calibri"/>
                <a:sym typeface="Calibri"/>
              </a:rPr>
              <a:t>To retrieve the information about order_id  e.g. ‘2’, product_id e.g. ‘20’ including category</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295" name="Google Shape;295;p30"/>
          <p:cNvPicPr preferRelativeResize="0"/>
          <p:nvPr/>
        </p:nvPicPr>
        <p:blipFill rotWithShape="1">
          <a:blip r:embed="rId3">
            <a:alphaModFix/>
          </a:blip>
          <a:srcRect b="0" l="0" r="0" t="0"/>
          <a:stretch/>
        </p:blipFill>
        <p:spPr>
          <a:xfrm>
            <a:off x="585627" y="2639122"/>
            <a:ext cx="10037852" cy="42188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209551" y="42227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a:t>
            </a:r>
            <a:br>
              <a:rPr b="1" lang="en-GB" sz="3600"/>
            </a:br>
            <a:r>
              <a:rPr b="1" lang="en-GB" sz="3600"/>
              <a:t>Query 5</a:t>
            </a:r>
            <a:endParaRPr/>
          </a:p>
        </p:txBody>
      </p:sp>
      <p:sp>
        <p:nvSpPr>
          <p:cNvPr id="301" name="Google Shape;301;p31"/>
          <p:cNvSpPr txBox="1"/>
          <p:nvPr>
            <p:ph idx="1" type="body"/>
          </p:nvPr>
        </p:nvSpPr>
        <p:spPr>
          <a:xfrm>
            <a:off x="137632" y="1933044"/>
            <a:ext cx="10722152" cy="543028"/>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rgbClr val="000000"/>
              </a:buClr>
              <a:buSzPts val="1800"/>
              <a:buNone/>
            </a:pPr>
            <a:r>
              <a:rPr b="1" lang="en-GB" sz="1800">
                <a:solidFill>
                  <a:srgbClr val="000000"/>
                </a:solidFill>
                <a:latin typeface="Calibri"/>
                <a:ea typeface="Calibri"/>
                <a:cs typeface="Calibri"/>
                <a:sym typeface="Calibri"/>
              </a:rPr>
              <a:t>To retrieve the information about order_id  e.g. ‘2’, product_id e.g. ‘20’ including category</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ts val="2000"/>
              <a:buNone/>
            </a:pPr>
            <a:r>
              <a:t/>
            </a:r>
            <a:endParaRPr sz="2000"/>
          </a:p>
          <a:p>
            <a:pPr indent="0" lvl="0" marL="0" rtl="0" algn="l">
              <a:lnSpc>
                <a:spcPct val="100000"/>
              </a:lnSpc>
              <a:spcBef>
                <a:spcPts val="1500"/>
              </a:spcBef>
              <a:spcAft>
                <a:spcPts val="0"/>
              </a:spcAft>
              <a:buClr>
                <a:schemeClr val="dk1"/>
              </a:buClr>
              <a:buSzPts val="2000"/>
              <a:buNone/>
            </a:pPr>
            <a:r>
              <a:t/>
            </a:r>
            <a:endParaRPr sz="2000"/>
          </a:p>
        </p:txBody>
      </p:sp>
      <p:pic>
        <p:nvPicPr>
          <p:cNvPr id="302" name="Google Shape;302;p31"/>
          <p:cNvPicPr preferRelativeResize="0"/>
          <p:nvPr/>
        </p:nvPicPr>
        <p:blipFill rotWithShape="1">
          <a:blip r:embed="rId3">
            <a:alphaModFix/>
          </a:blip>
          <a:srcRect b="0" l="0" r="0" t="0"/>
          <a:stretch/>
        </p:blipFill>
        <p:spPr>
          <a:xfrm>
            <a:off x="0" y="2671281"/>
            <a:ext cx="12192000" cy="43247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209551" y="42227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a:t>
            </a:r>
            <a:br>
              <a:rPr b="1" lang="en-GB" sz="3600"/>
            </a:br>
            <a:r>
              <a:rPr b="1" lang="en-GB" sz="3600"/>
              <a:t>Query 6</a:t>
            </a:r>
            <a:endParaRPr/>
          </a:p>
        </p:txBody>
      </p:sp>
      <p:sp>
        <p:nvSpPr>
          <p:cNvPr id="308" name="Google Shape;308;p32"/>
          <p:cNvSpPr txBox="1"/>
          <p:nvPr>
            <p:ph idx="1" type="body"/>
          </p:nvPr>
        </p:nvSpPr>
        <p:spPr>
          <a:xfrm>
            <a:off x="0" y="2001934"/>
            <a:ext cx="11674549" cy="347861"/>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115000"/>
              </a:lnSpc>
              <a:spcBef>
                <a:spcPts val="0"/>
              </a:spcBef>
              <a:spcAft>
                <a:spcPts val="0"/>
              </a:spcAft>
              <a:buClr>
                <a:srgbClr val="000000"/>
              </a:buClr>
              <a:buSzPct val="100000"/>
              <a:buChar char="▪"/>
            </a:pPr>
            <a:r>
              <a:rPr b="1" lang="en-GB" sz="1800">
                <a:solidFill>
                  <a:srgbClr val="000000"/>
                </a:solidFill>
                <a:latin typeface="Calibri"/>
                <a:ea typeface="Calibri"/>
                <a:cs typeface="Calibri"/>
                <a:sym typeface="Calibri"/>
              </a:rPr>
              <a:t>To retrieve the information about a store_id e.g.  ‘2’, order_date e.g. ‘2018-04-28’ about store name, order date, and customer’s email.</a:t>
            </a:r>
            <a:endParaRPr sz="1800">
              <a:latin typeface="Calibri"/>
              <a:ea typeface="Calibri"/>
              <a:cs typeface="Calibri"/>
              <a:sym typeface="Calibri"/>
            </a:endParaRPr>
          </a:p>
        </p:txBody>
      </p:sp>
      <p:pic>
        <p:nvPicPr>
          <p:cNvPr id="309" name="Google Shape;309;p32"/>
          <p:cNvPicPr preferRelativeResize="0"/>
          <p:nvPr/>
        </p:nvPicPr>
        <p:blipFill rotWithShape="1">
          <a:blip r:embed="rId3">
            <a:alphaModFix/>
          </a:blip>
          <a:srcRect b="0" l="0" r="0" t="0"/>
          <a:stretch/>
        </p:blipFill>
        <p:spPr>
          <a:xfrm>
            <a:off x="209551" y="2763747"/>
            <a:ext cx="11835829" cy="39247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236445" y="664323"/>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a:t>
            </a:r>
            <a:br>
              <a:rPr b="1" lang="en-GB" sz="3600"/>
            </a:br>
            <a:r>
              <a:rPr b="1" lang="en-GB" sz="3600"/>
              <a:t>Query 6</a:t>
            </a:r>
            <a:endParaRPr/>
          </a:p>
        </p:txBody>
      </p:sp>
      <p:sp>
        <p:nvSpPr>
          <p:cNvPr id="315" name="Google Shape;315;p33"/>
          <p:cNvSpPr txBox="1"/>
          <p:nvPr>
            <p:ph idx="1" type="body"/>
          </p:nvPr>
        </p:nvSpPr>
        <p:spPr>
          <a:xfrm>
            <a:off x="340179" y="2001935"/>
            <a:ext cx="10888115" cy="71437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15000"/>
              </a:lnSpc>
              <a:spcBef>
                <a:spcPts val="0"/>
              </a:spcBef>
              <a:spcAft>
                <a:spcPts val="0"/>
              </a:spcAft>
              <a:buClr>
                <a:srgbClr val="000000"/>
              </a:buClr>
              <a:buSzPct val="100000"/>
              <a:buChar char="▪"/>
            </a:pPr>
            <a:r>
              <a:rPr b="1" lang="en-GB" sz="1800">
                <a:solidFill>
                  <a:srgbClr val="000000"/>
                </a:solidFill>
                <a:latin typeface="Calibri"/>
                <a:ea typeface="Calibri"/>
                <a:cs typeface="Calibri"/>
                <a:sym typeface="Calibri"/>
              </a:rPr>
              <a:t>To retrieve the information about a store_id e.g.  ‘2’, order_date e.g. ‘2018-04-28’ about store name, order date, and customer’s email.</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316" name="Google Shape;316;p33"/>
          <p:cNvPicPr preferRelativeResize="0"/>
          <p:nvPr/>
        </p:nvPicPr>
        <p:blipFill rotWithShape="1">
          <a:blip r:embed="rId3">
            <a:alphaModFix/>
          </a:blip>
          <a:srcRect b="0" l="0" r="0" t="0"/>
          <a:stretch/>
        </p:blipFill>
        <p:spPr>
          <a:xfrm>
            <a:off x="0" y="2950071"/>
            <a:ext cx="12192000" cy="41634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209551" y="65458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Neo4J</a:t>
            </a:r>
            <a:br>
              <a:rPr b="1" lang="en-GB" sz="3600"/>
            </a:br>
            <a:r>
              <a:rPr b="1" lang="en-GB" sz="3600"/>
              <a:t>Query 7</a:t>
            </a:r>
            <a:endParaRPr/>
          </a:p>
        </p:txBody>
      </p:sp>
      <p:sp>
        <p:nvSpPr>
          <p:cNvPr id="322" name="Google Shape;322;p34"/>
          <p:cNvSpPr txBox="1"/>
          <p:nvPr>
            <p:ph idx="1" type="body"/>
          </p:nvPr>
        </p:nvSpPr>
        <p:spPr>
          <a:xfrm>
            <a:off x="209550" y="1880054"/>
            <a:ext cx="11612579" cy="73985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15000"/>
              </a:lnSpc>
              <a:spcBef>
                <a:spcPts val="0"/>
              </a:spcBef>
              <a:spcAft>
                <a:spcPts val="0"/>
              </a:spcAft>
              <a:buClr>
                <a:srgbClr val="000000"/>
              </a:buClr>
              <a:buSzPct val="100000"/>
              <a:buNone/>
            </a:pPr>
            <a:r>
              <a:rPr b="1" lang="en-GB" sz="1800">
                <a:solidFill>
                  <a:srgbClr val="000000"/>
                </a:solidFill>
                <a:latin typeface="Calibri"/>
                <a:ea typeface="Calibri"/>
                <a:cs typeface="Calibri"/>
                <a:sym typeface="Calibri"/>
              </a:rPr>
              <a:t>To retrieve the information about order_id e.g. ‘4’ when the order date is e.g. ‘2016-01-03’ about ordered quantity, product name and list price.</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323" name="Google Shape;323;p34"/>
          <p:cNvPicPr preferRelativeResize="0"/>
          <p:nvPr/>
        </p:nvPicPr>
        <p:blipFill rotWithShape="1">
          <a:blip r:embed="rId3">
            <a:alphaModFix/>
          </a:blip>
          <a:srcRect b="0" l="0" r="0" t="0"/>
          <a:stretch/>
        </p:blipFill>
        <p:spPr>
          <a:xfrm>
            <a:off x="554805" y="2784297"/>
            <a:ext cx="10715946" cy="39255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209551" y="654586"/>
            <a:ext cx="1771649" cy="9207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lt1"/>
              </a:buClr>
              <a:buSzPct val="100000"/>
              <a:buFont typeface="Calibri"/>
              <a:buNone/>
            </a:pPr>
            <a:r>
              <a:rPr b="1" lang="en-GB" sz="3600"/>
              <a:t>MS SQL</a:t>
            </a:r>
            <a:br>
              <a:rPr b="1" lang="en-GB" sz="3600"/>
            </a:br>
            <a:r>
              <a:rPr b="1" lang="en-GB" sz="3600"/>
              <a:t>Query 7</a:t>
            </a:r>
            <a:endParaRPr/>
          </a:p>
        </p:txBody>
      </p:sp>
      <p:sp>
        <p:nvSpPr>
          <p:cNvPr id="329" name="Google Shape;329;p35"/>
          <p:cNvSpPr txBox="1"/>
          <p:nvPr>
            <p:ph idx="1" type="body"/>
          </p:nvPr>
        </p:nvSpPr>
        <p:spPr>
          <a:xfrm>
            <a:off x="209550" y="1880054"/>
            <a:ext cx="11247343" cy="71930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15000"/>
              </a:lnSpc>
              <a:spcBef>
                <a:spcPts val="0"/>
              </a:spcBef>
              <a:spcAft>
                <a:spcPts val="0"/>
              </a:spcAft>
              <a:buClr>
                <a:srgbClr val="000000"/>
              </a:buClr>
              <a:buSzPct val="100000"/>
              <a:buChar char="▪"/>
            </a:pPr>
            <a:r>
              <a:rPr b="1" lang="en-GB" sz="1800">
                <a:solidFill>
                  <a:srgbClr val="000000"/>
                </a:solidFill>
                <a:latin typeface="Calibri"/>
                <a:ea typeface="Calibri"/>
                <a:cs typeface="Calibri"/>
                <a:sym typeface="Calibri"/>
              </a:rPr>
              <a:t>To retrieve the information about order_id e.g. ‘4’ when the order date is e.g. ‘2016-01-03’ about ordered quantity, product name and list price.</a:t>
            </a:r>
            <a:endParaRPr sz="1800">
              <a:latin typeface="Calibri"/>
              <a:ea typeface="Calibri"/>
              <a:cs typeface="Calibri"/>
              <a:sym typeface="Calibri"/>
            </a:endParaRPr>
          </a:p>
          <a:p>
            <a:pPr indent="0" lvl="0" marL="0" rtl="0" algn="l">
              <a:lnSpc>
                <a:spcPct val="100000"/>
              </a:lnSpc>
              <a:spcBef>
                <a:spcPts val="2300"/>
              </a:spcBef>
              <a:spcAft>
                <a:spcPts val="0"/>
              </a:spcAft>
              <a:buClr>
                <a:schemeClr val="dk1"/>
              </a:buClr>
              <a:buSzPct val="100000"/>
              <a:buNone/>
            </a:pPr>
            <a:r>
              <a:t/>
            </a:r>
            <a:endParaRPr sz="2000"/>
          </a:p>
          <a:p>
            <a:pPr indent="0" lvl="0" marL="0" rtl="0" algn="l">
              <a:lnSpc>
                <a:spcPct val="100000"/>
              </a:lnSpc>
              <a:spcBef>
                <a:spcPts val="1500"/>
              </a:spcBef>
              <a:spcAft>
                <a:spcPts val="0"/>
              </a:spcAft>
              <a:buClr>
                <a:schemeClr val="dk1"/>
              </a:buClr>
              <a:buSzPct val="100000"/>
              <a:buNone/>
            </a:pPr>
            <a:r>
              <a:t/>
            </a:r>
            <a:endParaRPr sz="2000"/>
          </a:p>
        </p:txBody>
      </p:sp>
      <p:pic>
        <p:nvPicPr>
          <p:cNvPr id="330" name="Google Shape;330;p35"/>
          <p:cNvPicPr preferRelativeResize="0"/>
          <p:nvPr/>
        </p:nvPicPr>
        <p:blipFill rotWithShape="1">
          <a:blip r:embed="rId3">
            <a:alphaModFix/>
          </a:blip>
          <a:srcRect b="0" l="0" r="0" t="0"/>
          <a:stretch/>
        </p:blipFill>
        <p:spPr>
          <a:xfrm>
            <a:off x="0" y="2802153"/>
            <a:ext cx="12192000" cy="40558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1280160" y="347737"/>
            <a:ext cx="9628632" cy="1362113"/>
          </a:xfrm>
          <a:prstGeom prst="rect">
            <a:avLst/>
          </a:prstGeom>
          <a:noFill/>
          <a:ln>
            <a:noFill/>
          </a:ln>
        </p:spPr>
        <p:txBody>
          <a:bodyPr anchorCtr="0" anchor="ctr" bIns="45700" lIns="91425" spcFirstLastPara="1" rIns="91425" wrap="square" tIns="45700">
            <a:normAutofit/>
          </a:bodyPr>
          <a:lstStyle/>
          <a:p>
            <a:pPr indent="0" lvl="0" marL="0" rtl="0" algn="ctr">
              <a:lnSpc>
                <a:spcPct val="95000"/>
              </a:lnSpc>
              <a:spcBef>
                <a:spcPts val="0"/>
              </a:spcBef>
              <a:spcAft>
                <a:spcPts val="0"/>
              </a:spcAft>
              <a:buClr>
                <a:schemeClr val="lt1"/>
              </a:buClr>
              <a:buSzPts val="3000"/>
              <a:buFont typeface="Calibri"/>
              <a:buNone/>
            </a:pPr>
            <a:r>
              <a:rPr lang="en-GB"/>
              <a:t>MS SQL vs Cypher</a:t>
            </a:r>
            <a:endParaRPr/>
          </a:p>
        </p:txBody>
      </p:sp>
      <p:graphicFrame>
        <p:nvGraphicFramePr>
          <p:cNvPr id="336" name="Google Shape;336;p36"/>
          <p:cNvGraphicFramePr/>
          <p:nvPr/>
        </p:nvGraphicFramePr>
        <p:xfrm>
          <a:off x="0" y="1828456"/>
          <a:ext cx="3000000" cy="3000000"/>
        </p:xfrm>
        <a:graphic>
          <a:graphicData uri="http://schemas.openxmlformats.org/drawingml/2006/table">
            <a:tbl>
              <a:tblPr bandRow="1" firstCol="1" firstRow="1">
                <a:noFill/>
                <a:tableStyleId>{AD3F05AF-3C7B-4745-A6A6-744F0E07BFCD}</a:tableStyleId>
              </a:tblPr>
              <a:tblGrid>
                <a:gridCol w="4064000"/>
                <a:gridCol w="4064000"/>
                <a:gridCol w="4064000"/>
              </a:tblGrid>
              <a:tr h="560200">
                <a:tc>
                  <a:txBody>
                    <a:bodyPr/>
                    <a:lstStyle/>
                    <a:p>
                      <a:pPr indent="0" lvl="0" marL="0" marR="0" rtl="0" algn="ctr">
                        <a:lnSpc>
                          <a:spcPct val="107000"/>
                        </a:lnSpc>
                        <a:spcBef>
                          <a:spcPts val="0"/>
                        </a:spcBef>
                        <a:spcAft>
                          <a:spcPts val="0"/>
                        </a:spcAft>
                        <a:buNone/>
                      </a:pPr>
                      <a:r>
                        <a:rPr lang="en-GB" sz="2800" u="none" cap="none" strike="noStrike">
                          <a:solidFill>
                            <a:srgbClr val="0070C0"/>
                          </a:solidFill>
                        </a:rPr>
                        <a:t>Queries</a:t>
                      </a:r>
                      <a:endParaRPr sz="1800" u="none" cap="none" strike="noStrike">
                        <a:solidFill>
                          <a:srgbClr val="0070C0"/>
                        </a:solidFill>
                        <a:latin typeface="Calibri"/>
                        <a:ea typeface="Calibri"/>
                        <a:cs typeface="Calibri"/>
                        <a:sym typeface="Calibri"/>
                      </a:endParaRPr>
                    </a:p>
                  </a:txBody>
                  <a:tcPr marT="0" marB="0" marR="68575" marL="68575"/>
                </a:tc>
                <a:tc gridSpan="2">
                  <a:txBody>
                    <a:bodyPr/>
                    <a:lstStyle/>
                    <a:p>
                      <a:pPr indent="0" lvl="0" marL="0" marR="0" rtl="0" algn="ctr">
                        <a:lnSpc>
                          <a:spcPct val="107000"/>
                        </a:lnSpc>
                        <a:spcBef>
                          <a:spcPts val="0"/>
                        </a:spcBef>
                        <a:spcAft>
                          <a:spcPts val="0"/>
                        </a:spcAft>
                        <a:buNone/>
                      </a:pPr>
                      <a:r>
                        <a:rPr lang="en-GB" sz="2800" u="none" cap="none" strike="noStrike">
                          <a:solidFill>
                            <a:srgbClr val="0070C0"/>
                          </a:solidFill>
                        </a:rPr>
                        <a:t>Execution Time (ms)</a:t>
                      </a:r>
                      <a:endParaRPr sz="2800" u="none" cap="none" strike="noStrike">
                        <a:solidFill>
                          <a:srgbClr val="0070C0"/>
                        </a:solidFill>
                        <a:latin typeface="Calibri"/>
                        <a:ea typeface="Calibri"/>
                        <a:cs typeface="Calibri"/>
                        <a:sym typeface="Calibri"/>
                      </a:endParaRPr>
                    </a:p>
                  </a:txBody>
                  <a:tcPr marT="0" marB="0" marR="68575" marL="68575"/>
                </a:tc>
                <a:tc hMerge="1"/>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 </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b="1" lang="en-GB" sz="2000" u="none" cap="none" strike="noStrike"/>
                        <a:t>MS SQL Server</a:t>
                      </a:r>
                      <a:endParaRPr b="1" sz="20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b="1" lang="en-GB" sz="2000" u="none" cap="none" strike="noStrike"/>
                        <a:t>Cypher</a:t>
                      </a:r>
                      <a:endParaRPr b="1" sz="2000" u="none" cap="none" strike="noStrike">
                        <a:latin typeface="Calibri"/>
                        <a:ea typeface="Calibri"/>
                        <a:cs typeface="Calibri"/>
                        <a:sym typeface="Calibri"/>
                      </a:endParaRPr>
                    </a:p>
                  </a:txBody>
                  <a:tcPr marT="0" marB="0" marR="68575" marL="68575"/>
                </a:tc>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1</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9 </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1</a:t>
                      </a:r>
                      <a:endParaRPr sz="1800" u="none" cap="none" strike="noStrike">
                        <a:latin typeface="Calibri"/>
                        <a:ea typeface="Calibri"/>
                        <a:cs typeface="Calibri"/>
                        <a:sym typeface="Calibri"/>
                      </a:endParaRPr>
                    </a:p>
                  </a:txBody>
                  <a:tcPr marT="0" marB="0" marR="68575" marL="68575"/>
                </a:tc>
              </a:tr>
              <a:tr h="5480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2</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11.5 </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1</a:t>
                      </a:r>
                      <a:endParaRPr sz="1800" u="none" cap="none" strike="noStrike">
                        <a:latin typeface="Calibri"/>
                        <a:ea typeface="Calibri"/>
                        <a:cs typeface="Calibri"/>
                        <a:sym typeface="Calibri"/>
                      </a:endParaRPr>
                    </a:p>
                  </a:txBody>
                  <a:tcPr marT="0" marB="0" marR="68575" marL="68575"/>
                </a:tc>
              </a:tr>
              <a:tr h="67935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3</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12.3333</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1</a:t>
                      </a:r>
                      <a:endParaRPr sz="1800" u="none" cap="none" strike="noStrike">
                        <a:latin typeface="Calibri"/>
                        <a:ea typeface="Calibri"/>
                        <a:cs typeface="Calibri"/>
                        <a:sym typeface="Calibri"/>
                      </a:endParaRPr>
                    </a:p>
                  </a:txBody>
                  <a:tcPr marT="0" marB="0" marR="68575" marL="68575"/>
                </a:tc>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4</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14</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8</a:t>
                      </a:r>
                      <a:endParaRPr sz="1800" u="none" cap="none" strike="noStrike">
                        <a:latin typeface="Calibri"/>
                        <a:ea typeface="Calibri"/>
                        <a:cs typeface="Calibri"/>
                        <a:sym typeface="Calibri"/>
                      </a:endParaRPr>
                    </a:p>
                  </a:txBody>
                  <a:tcPr marT="0" marB="0" marR="68575" marL="68575"/>
                </a:tc>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5</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27.5</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24</a:t>
                      </a:r>
                      <a:endParaRPr sz="1800" u="none" cap="none" strike="noStrike">
                        <a:latin typeface="Calibri"/>
                        <a:ea typeface="Calibri"/>
                        <a:cs typeface="Calibri"/>
                        <a:sym typeface="Calibri"/>
                      </a:endParaRPr>
                    </a:p>
                  </a:txBody>
                  <a:tcPr marT="0" marB="0" marR="68575" marL="68575"/>
                </a:tc>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6</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4</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24</a:t>
                      </a:r>
                      <a:endParaRPr sz="1800" u="none" cap="none" strike="noStrike">
                        <a:latin typeface="Calibri"/>
                        <a:ea typeface="Calibri"/>
                        <a:cs typeface="Calibri"/>
                        <a:sym typeface="Calibri"/>
                      </a:endParaRPr>
                    </a:p>
                  </a:txBody>
                  <a:tcPr marT="0" marB="0" marR="68575" marL="68575"/>
                </a:tc>
              </a:tr>
              <a:tr h="560200">
                <a:tc>
                  <a:txBody>
                    <a:bodyPr/>
                    <a:lstStyle/>
                    <a:p>
                      <a:pPr indent="0" lvl="0" marL="0" marR="0" rtl="0" algn="ctr">
                        <a:lnSpc>
                          <a:spcPct val="107000"/>
                        </a:lnSpc>
                        <a:spcBef>
                          <a:spcPts val="0"/>
                        </a:spcBef>
                        <a:spcAft>
                          <a:spcPts val="0"/>
                        </a:spcAft>
                        <a:buNone/>
                      </a:pPr>
                      <a:r>
                        <a:rPr lang="en-GB" sz="2400" u="none" cap="none" strike="noStrike">
                          <a:solidFill>
                            <a:srgbClr val="0070C0"/>
                          </a:solidFill>
                        </a:rPr>
                        <a:t>Query 7</a:t>
                      </a:r>
                      <a:endParaRPr sz="2400" u="none" cap="none" strike="noStrike">
                        <a:solidFill>
                          <a:srgbClr val="0070C0"/>
                        </a:solidFill>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 10</a:t>
                      </a:r>
                      <a:endParaRPr sz="1800" u="none" cap="none" strike="noStrike">
                        <a:latin typeface="Calibri"/>
                        <a:ea typeface="Calibri"/>
                        <a:cs typeface="Calibri"/>
                        <a:sym typeface="Calibri"/>
                      </a:endParaRPr>
                    </a:p>
                  </a:txBody>
                  <a:tcPr marT="0" marB="0" marR="68575" marL="68575"/>
                </a:tc>
                <a:tc>
                  <a:txBody>
                    <a:bodyPr/>
                    <a:lstStyle/>
                    <a:p>
                      <a:pPr indent="0" lvl="0" marL="0" marR="0" rtl="0" algn="ctr">
                        <a:lnSpc>
                          <a:spcPct val="107000"/>
                        </a:lnSpc>
                        <a:spcBef>
                          <a:spcPts val="0"/>
                        </a:spcBef>
                        <a:spcAft>
                          <a:spcPts val="0"/>
                        </a:spcAft>
                        <a:buNone/>
                      </a:pPr>
                      <a:r>
                        <a:rPr lang="en-GB" sz="1800" u="none" cap="none" strike="noStrike"/>
                        <a:t>After 16</a:t>
                      </a:r>
                      <a:endParaRPr sz="18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209551" y="654586"/>
            <a:ext cx="4198062" cy="920750"/>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b="1" lang="en-GB" sz="3600"/>
              <a:t>Conclusion</a:t>
            </a:r>
            <a:endParaRPr/>
          </a:p>
        </p:txBody>
      </p:sp>
      <p:sp>
        <p:nvSpPr>
          <p:cNvPr id="342" name="Google Shape;342;p37"/>
          <p:cNvSpPr txBox="1"/>
          <p:nvPr>
            <p:ph idx="1" type="body"/>
          </p:nvPr>
        </p:nvSpPr>
        <p:spPr>
          <a:xfrm>
            <a:off x="585627" y="2190749"/>
            <a:ext cx="10323165" cy="398621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00000"/>
              </a:lnSpc>
              <a:spcBef>
                <a:spcPts val="0"/>
              </a:spcBef>
              <a:spcAft>
                <a:spcPts val="0"/>
              </a:spcAft>
              <a:buClr>
                <a:srgbClr val="000000"/>
              </a:buClr>
              <a:buSzPct val="100000"/>
              <a:buNone/>
            </a:pPr>
            <a:r>
              <a:rPr b="0" i="0" lang="en-GB" sz="2800" u="none" strike="noStrike">
                <a:solidFill>
                  <a:srgbClr val="000000"/>
                </a:solidFill>
                <a:latin typeface="Calibri"/>
                <a:ea typeface="Calibri"/>
                <a:cs typeface="Calibri"/>
                <a:sym typeface="Calibri"/>
              </a:rPr>
              <a:t>Graph databases, like relational databases, are:</a:t>
            </a:r>
            <a:endParaRPr/>
          </a:p>
          <a:p>
            <a:pPr indent="0" lvl="0" marL="0" rtl="0" algn="just">
              <a:lnSpc>
                <a:spcPct val="100000"/>
              </a:lnSpc>
              <a:spcBef>
                <a:spcPts val="2400"/>
              </a:spcBef>
              <a:spcAft>
                <a:spcPts val="0"/>
              </a:spcAft>
              <a:buClr>
                <a:srgbClr val="000000"/>
              </a:buClr>
              <a:buSzPct val="100000"/>
              <a:buNone/>
            </a:pPr>
            <a:r>
              <a:rPr b="0" i="0" lang="en-GB" sz="2800" u="none" strike="noStrike">
                <a:solidFill>
                  <a:srgbClr val="000000"/>
                </a:solidFill>
                <a:latin typeface="Calibri"/>
                <a:ea typeface="Calibri"/>
                <a:cs typeface="Calibri"/>
                <a:sym typeface="Calibri"/>
              </a:rPr>
              <a:t> ACID (atomicity, consistency, isolation, durability) compliant. </a:t>
            </a:r>
            <a:endParaRPr/>
          </a:p>
          <a:p>
            <a:pPr indent="0" lvl="0" marL="0" rtl="0" algn="just">
              <a:lnSpc>
                <a:spcPct val="100000"/>
              </a:lnSpc>
              <a:spcBef>
                <a:spcPts val="2400"/>
              </a:spcBef>
              <a:spcAft>
                <a:spcPts val="0"/>
              </a:spcAft>
              <a:buClr>
                <a:srgbClr val="000000"/>
              </a:buClr>
              <a:buSzPct val="100000"/>
              <a:buNone/>
            </a:pPr>
            <a:r>
              <a:rPr b="0" i="0" lang="en-GB" sz="2800" u="none" strike="noStrike">
                <a:solidFill>
                  <a:srgbClr val="000000"/>
                </a:solidFill>
                <a:latin typeface="Calibri"/>
                <a:ea typeface="Calibri"/>
                <a:cs typeface="Calibri"/>
                <a:sym typeface="Calibri"/>
              </a:rPr>
              <a:t>Both have no concept of aggregate ignorant. </a:t>
            </a:r>
            <a:endParaRPr/>
          </a:p>
          <a:p>
            <a:pPr indent="0" lvl="0" marL="0" rtl="0" algn="just">
              <a:lnSpc>
                <a:spcPct val="100000"/>
              </a:lnSpc>
              <a:spcBef>
                <a:spcPts val="2400"/>
              </a:spcBef>
              <a:spcAft>
                <a:spcPts val="0"/>
              </a:spcAft>
              <a:buClr>
                <a:srgbClr val="313537"/>
              </a:buClr>
              <a:buSzPct val="100000"/>
              <a:buNone/>
            </a:pPr>
            <a:r>
              <a:rPr b="0" i="0" lang="en-GB" sz="2800" u="none" strike="noStrike">
                <a:solidFill>
                  <a:srgbClr val="313537"/>
                </a:solidFill>
                <a:latin typeface="Calibri"/>
                <a:ea typeface="Calibri"/>
                <a:cs typeface="Calibri"/>
                <a:sym typeface="Calibri"/>
              </a:rPr>
              <a:t>(Lydon, 2022)</a:t>
            </a:r>
            <a:endParaRPr/>
          </a:p>
          <a:p>
            <a:pPr indent="0" lvl="0" marL="0" rtl="0" algn="just">
              <a:lnSpc>
                <a:spcPct val="100000"/>
              </a:lnSpc>
              <a:spcBef>
                <a:spcPts val="2400"/>
              </a:spcBef>
              <a:spcAft>
                <a:spcPts val="0"/>
              </a:spcAft>
              <a:buClr>
                <a:schemeClr val="dk1"/>
              </a:buClr>
              <a:buSzPct val="100000"/>
              <a:buNone/>
            </a:pPr>
            <a:r>
              <a:t/>
            </a:r>
            <a:endParaRPr b="0" i="0" sz="2800" u="none" strike="noStrike">
              <a:solidFill>
                <a:srgbClr val="000000"/>
              </a:solidFill>
              <a:latin typeface="Calibri"/>
              <a:ea typeface="Calibri"/>
              <a:cs typeface="Calibri"/>
              <a:sym typeface="Calibri"/>
            </a:endParaRPr>
          </a:p>
          <a:p>
            <a:pPr indent="0" lvl="0" marL="0" rtl="0" algn="just">
              <a:lnSpc>
                <a:spcPct val="100000"/>
              </a:lnSpc>
              <a:spcBef>
                <a:spcPts val="2400"/>
              </a:spcBef>
              <a:spcAft>
                <a:spcPts val="0"/>
              </a:spcAft>
              <a:buClr>
                <a:schemeClr val="dk1"/>
              </a:buClr>
              <a:buSzPct val="100000"/>
              <a:buNone/>
            </a:pPr>
            <a:br>
              <a:rPr lang="en-GB"/>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209551" y="654586"/>
            <a:ext cx="4198062" cy="920750"/>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b="1" lang="en-GB" sz="3600"/>
              <a:t>Conclusion</a:t>
            </a:r>
            <a:endParaRPr/>
          </a:p>
        </p:txBody>
      </p:sp>
      <p:sp>
        <p:nvSpPr>
          <p:cNvPr id="348" name="Google Shape;348;p38"/>
          <p:cNvSpPr txBox="1"/>
          <p:nvPr>
            <p:ph idx="1" type="body"/>
          </p:nvPr>
        </p:nvSpPr>
        <p:spPr>
          <a:xfrm>
            <a:off x="534256" y="2355136"/>
            <a:ext cx="10323165" cy="398621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lnSpc>
                <a:spcPct val="100000"/>
              </a:lnSpc>
              <a:spcBef>
                <a:spcPts val="0"/>
              </a:spcBef>
              <a:spcAft>
                <a:spcPts val="0"/>
              </a:spcAft>
              <a:buClr>
                <a:srgbClr val="000000"/>
              </a:buClr>
              <a:buSzPct val="100000"/>
              <a:buNone/>
            </a:pPr>
            <a:r>
              <a:rPr b="0" i="0" lang="en-GB" sz="2800" u="none" strike="noStrike">
                <a:solidFill>
                  <a:srgbClr val="000000"/>
                </a:solidFill>
                <a:latin typeface="Calibri"/>
                <a:ea typeface="Calibri"/>
                <a:cs typeface="Calibri"/>
                <a:sym typeface="Calibri"/>
              </a:rPr>
              <a:t>Relational databases have the problem that the application developers cannot clearly match the in-memory data structures to the relational tables </a:t>
            </a:r>
            <a:r>
              <a:rPr b="0" i="0" lang="en-GB" sz="2800" u="none" strike="noStrike">
                <a:solidFill>
                  <a:srgbClr val="313537"/>
                </a:solidFill>
                <a:latin typeface="Calibri"/>
                <a:ea typeface="Calibri"/>
                <a:cs typeface="Calibri"/>
                <a:sym typeface="Calibri"/>
              </a:rPr>
              <a:t>(Lydon, 2022)</a:t>
            </a:r>
            <a:r>
              <a:rPr b="0" i="0" lang="en-GB" sz="2800" u="none" strike="noStrike">
                <a:solidFill>
                  <a:srgbClr val="000000"/>
                </a:solidFill>
                <a:latin typeface="Calibri"/>
                <a:ea typeface="Calibri"/>
                <a:cs typeface="Calibri"/>
                <a:sym typeface="Calibri"/>
              </a:rPr>
              <a:t> </a:t>
            </a:r>
            <a:endParaRPr/>
          </a:p>
          <a:p>
            <a:pPr indent="0" lvl="0" marL="0" rtl="0" algn="just">
              <a:lnSpc>
                <a:spcPct val="100000"/>
              </a:lnSpc>
              <a:spcBef>
                <a:spcPts val="2400"/>
              </a:spcBef>
              <a:spcAft>
                <a:spcPts val="0"/>
              </a:spcAft>
              <a:buClr>
                <a:srgbClr val="000000"/>
              </a:buClr>
              <a:buSzPct val="100000"/>
              <a:buNone/>
            </a:pPr>
            <a:r>
              <a:rPr b="0" i="0" lang="en-GB" sz="2800" u="none" strike="noStrike">
                <a:solidFill>
                  <a:srgbClr val="000000"/>
                </a:solidFill>
                <a:latin typeface="Calibri"/>
                <a:ea typeface="Calibri"/>
                <a:cs typeface="Calibri"/>
                <a:sym typeface="Calibri"/>
              </a:rPr>
              <a:t>Also, relational databases are not suitable for running on the clusters of machines</a:t>
            </a:r>
            <a:r>
              <a:rPr b="0" i="0" lang="en-GB" sz="2800" u="none" strike="noStrike">
                <a:solidFill>
                  <a:srgbClr val="313537"/>
                </a:solidFill>
                <a:latin typeface="Calibri"/>
                <a:ea typeface="Calibri"/>
                <a:cs typeface="Calibri"/>
                <a:sym typeface="Calibri"/>
              </a:rPr>
              <a:t> (Lydon, 2022)</a:t>
            </a:r>
            <a:endParaRPr/>
          </a:p>
          <a:p>
            <a:pPr indent="0" lvl="0" marL="0" rtl="0" algn="just">
              <a:lnSpc>
                <a:spcPct val="100000"/>
              </a:lnSpc>
              <a:spcBef>
                <a:spcPts val="2400"/>
              </a:spcBef>
              <a:spcAft>
                <a:spcPts val="0"/>
              </a:spcAft>
              <a:buClr>
                <a:schemeClr val="dk1"/>
              </a:buClr>
              <a:buSzPct val="100000"/>
              <a:buNone/>
            </a:pPr>
            <a:r>
              <a:rPr b="0" lang="en-GB" sz="2800"/>
              <a:t>This is solved by Graph Databases. If we compare ERD on slide 4 and Graph database schema on slide 24, we can clearly see the simplicity of Graph database.</a:t>
            </a:r>
            <a:endParaRPr/>
          </a:p>
          <a:p>
            <a:pPr indent="0" lvl="0" marL="0" rtl="0" algn="just">
              <a:lnSpc>
                <a:spcPct val="100000"/>
              </a:lnSpc>
              <a:spcBef>
                <a:spcPts val="2400"/>
              </a:spcBef>
              <a:spcAft>
                <a:spcPts val="0"/>
              </a:spcAft>
              <a:buClr>
                <a:schemeClr val="dk1"/>
              </a:buClr>
              <a:buSzPct val="100000"/>
              <a:buNone/>
            </a:pPr>
            <a:br>
              <a:rPr lang="en-GB"/>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209551" y="654586"/>
            <a:ext cx="4198062" cy="920750"/>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600"/>
              <a:buFont typeface="Calibri"/>
              <a:buNone/>
            </a:pPr>
            <a:r>
              <a:rPr b="1" lang="en-GB" sz="3600"/>
              <a:t>Conclusion</a:t>
            </a:r>
            <a:endParaRPr/>
          </a:p>
        </p:txBody>
      </p:sp>
      <p:sp>
        <p:nvSpPr>
          <p:cNvPr id="354" name="Google Shape;354;p39"/>
          <p:cNvSpPr/>
          <p:nvPr/>
        </p:nvSpPr>
        <p:spPr>
          <a:xfrm>
            <a:off x="5033963" y="2366963"/>
            <a:ext cx="9426316"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55" name="Google Shape;355;p39"/>
          <p:cNvGraphicFramePr/>
          <p:nvPr/>
        </p:nvGraphicFramePr>
        <p:xfrm>
          <a:off x="919929" y="2366963"/>
          <a:ext cx="3000000" cy="3000000"/>
        </p:xfrm>
        <a:graphic>
          <a:graphicData uri="http://schemas.openxmlformats.org/drawingml/2006/table">
            <a:tbl>
              <a:tblPr bandRow="1" firstCol="1" firstRow="1">
                <a:noFill/>
                <a:tableStyleId>{C9077AD6-91B0-4581-A667-EF97665730DB}</a:tableStyleId>
              </a:tblPr>
              <a:tblGrid>
                <a:gridCol w="4814875"/>
                <a:gridCol w="4814875"/>
              </a:tblGrid>
              <a:tr h="227675">
                <a:tc>
                  <a:txBody>
                    <a:bodyPr/>
                    <a:lstStyle/>
                    <a:p>
                      <a:pPr indent="0" lvl="0" marL="457200" marR="0" rtl="0" algn="just">
                        <a:lnSpc>
                          <a:spcPct val="115000"/>
                        </a:lnSpc>
                        <a:spcBef>
                          <a:spcPts val="0"/>
                        </a:spcBef>
                        <a:spcAft>
                          <a:spcPts val="0"/>
                        </a:spcAft>
                        <a:buNone/>
                      </a:pPr>
                      <a:r>
                        <a:rPr lang="en-GB" sz="2000" u="none" cap="none" strike="noStrike"/>
                        <a:t>Relational Database</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Graph Databases Neo4J</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Tables</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Graphs</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Rows</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Nodes</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Constraints</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Relationships</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Columns</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Properties</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Use of joins</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No use of joins </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Use of Schema</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Schema free</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Structured Data</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All</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Secure</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No security </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Less or no scalable</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High scalability</a:t>
                      </a:r>
                      <a:endParaRPr sz="1800" u="none" cap="none" strike="noStrike">
                        <a:latin typeface="Calibri"/>
                        <a:ea typeface="Calibri"/>
                        <a:cs typeface="Calibri"/>
                        <a:sym typeface="Calibri"/>
                      </a:endParaRPr>
                    </a:p>
                  </a:txBody>
                  <a:tcPr marT="0" marB="0" marR="68575" marL="68575"/>
                </a:tc>
              </a:tr>
              <a:tr h="227675">
                <a:tc>
                  <a:txBody>
                    <a:bodyPr/>
                    <a:lstStyle/>
                    <a:p>
                      <a:pPr indent="0" lvl="0" marL="457200" marR="0" rtl="0" algn="just">
                        <a:lnSpc>
                          <a:spcPct val="115000"/>
                        </a:lnSpc>
                        <a:spcBef>
                          <a:spcPts val="0"/>
                        </a:spcBef>
                        <a:spcAft>
                          <a:spcPts val="0"/>
                        </a:spcAft>
                        <a:buNone/>
                      </a:pPr>
                      <a:r>
                        <a:rPr lang="en-GB" sz="2000" u="none" cap="none" strike="noStrike"/>
                        <a:t>ACID compliant</a:t>
                      </a:r>
                      <a:endParaRPr sz="1800" u="none" cap="none" strike="noStrike">
                        <a:latin typeface="Calibri"/>
                        <a:ea typeface="Calibri"/>
                        <a:cs typeface="Calibri"/>
                        <a:sym typeface="Calibri"/>
                      </a:endParaRPr>
                    </a:p>
                  </a:txBody>
                  <a:tcPr marT="0" marB="0" marR="68575" marL="68575"/>
                </a:tc>
                <a:tc>
                  <a:txBody>
                    <a:bodyPr/>
                    <a:lstStyle/>
                    <a:p>
                      <a:pPr indent="0" lvl="0" marL="457200" marR="0" rtl="0" algn="just">
                        <a:lnSpc>
                          <a:spcPct val="115000"/>
                        </a:lnSpc>
                        <a:spcBef>
                          <a:spcPts val="0"/>
                        </a:spcBef>
                        <a:spcAft>
                          <a:spcPts val="0"/>
                        </a:spcAft>
                        <a:buNone/>
                      </a:pPr>
                      <a:r>
                        <a:rPr lang="en-GB" sz="2000" u="none" cap="none" strike="noStrike"/>
                        <a:t>ACID compliant</a:t>
                      </a:r>
                      <a:endParaRPr sz="18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338078" y="41007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Entity Relationship Diagram - BikeStore</a:t>
            </a:r>
            <a:endParaRPr/>
          </a:p>
        </p:txBody>
      </p:sp>
      <p:pic>
        <p:nvPicPr>
          <p:cNvPr id="116" name="Google Shape;116;p4"/>
          <p:cNvPicPr preferRelativeResize="0"/>
          <p:nvPr/>
        </p:nvPicPr>
        <p:blipFill rotWithShape="1">
          <a:blip r:embed="rId3">
            <a:alphaModFix/>
          </a:blip>
          <a:srcRect b="0" l="0" r="0" t="0"/>
          <a:stretch/>
        </p:blipFill>
        <p:spPr>
          <a:xfrm>
            <a:off x="338079" y="1857536"/>
            <a:ext cx="11466928" cy="46756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60960" y="466343"/>
            <a:ext cx="9628500" cy="1362000"/>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References</a:t>
            </a:r>
            <a:endParaRPr/>
          </a:p>
        </p:txBody>
      </p:sp>
      <p:sp>
        <p:nvSpPr>
          <p:cNvPr id="361" name="Google Shape;361;p40"/>
          <p:cNvSpPr txBox="1"/>
          <p:nvPr>
            <p:ph idx="1" type="body"/>
          </p:nvPr>
        </p:nvSpPr>
        <p:spPr>
          <a:xfrm>
            <a:off x="184935" y="1964718"/>
            <a:ext cx="11620072" cy="53093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GB" sz="2000"/>
              <a:t>Shaikh, M.M. (2013) ‘Create First Data Warehouse’, </a:t>
            </a:r>
            <a:r>
              <a:rPr i="1" lang="en-GB" sz="2000"/>
              <a:t>CodeProject, </a:t>
            </a:r>
            <a:r>
              <a:rPr lang="en-GB" sz="2000"/>
              <a:t>Available at:</a:t>
            </a:r>
            <a:endParaRPr/>
          </a:p>
          <a:p>
            <a:pPr indent="0" lvl="0" marL="0" rtl="0" algn="l">
              <a:lnSpc>
                <a:spcPct val="100000"/>
              </a:lnSpc>
              <a:spcBef>
                <a:spcPts val="1500"/>
              </a:spcBef>
              <a:spcAft>
                <a:spcPts val="0"/>
              </a:spcAft>
              <a:buClr>
                <a:schemeClr val="dk1"/>
              </a:buClr>
              <a:buSzPts val="2000"/>
              <a:buNone/>
            </a:pPr>
            <a:r>
              <a:rPr lang="en-GB" sz="2000" u="sng">
                <a:solidFill>
                  <a:schemeClr val="hlink"/>
                </a:solidFill>
                <a:hlinkClick r:id="rId3"/>
              </a:rPr>
              <a:t>http://www.codeproject.com/Articles/652108/Create-First-Data-WareHouse</a:t>
            </a:r>
            <a:endParaRPr sz="2000"/>
          </a:p>
          <a:p>
            <a:pPr indent="0" lvl="0" marL="0" rtl="0" algn="l">
              <a:lnSpc>
                <a:spcPct val="100000"/>
              </a:lnSpc>
              <a:spcBef>
                <a:spcPts val="1500"/>
              </a:spcBef>
              <a:spcAft>
                <a:spcPts val="0"/>
              </a:spcAft>
              <a:buClr>
                <a:srgbClr val="000000"/>
              </a:buClr>
              <a:buSzPts val="1800"/>
              <a:buNone/>
            </a:pPr>
            <a:r>
              <a:rPr lang="en-GB" sz="1800">
                <a:solidFill>
                  <a:srgbClr val="000000"/>
                </a:solidFill>
                <a:latin typeface="Calibri"/>
                <a:ea typeface="Calibri"/>
                <a:cs typeface="Calibri"/>
                <a:sym typeface="Calibri"/>
              </a:rPr>
              <a:t>Comparing SQL with Cypher’</a:t>
            </a:r>
            <a:r>
              <a:rPr i="1" lang="en-GB" sz="1800">
                <a:solidFill>
                  <a:srgbClr val="000000"/>
                </a:solidFill>
                <a:latin typeface="Calibri"/>
                <a:ea typeface="Calibri"/>
                <a:cs typeface="Calibri"/>
                <a:sym typeface="Calibri"/>
              </a:rPr>
              <a:t>Neo4J Developer</a:t>
            </a:r>
            <a:r>
              <a:rPr lang="en-GB" sz="1800">
                <a:solidFill>
                  <a:srgbClr val="000000"/>
                </a:solidFill>
                <a:latin typeface="Calibri"/>
                <a:ea typeface="Calibri"/>
                <a:cs typeface="Calibri"/>
                <a:sym typeface="Calibri"/>
              </a:rPr>
              <a:t>, Available at:</a:t>
            </a:r>
            <a:r>
              <a:rPr lang="en-GB" sz="1800" u="sng">
                <a:solidFill>
                  <a:srgbClr val="000000"/>
                </a:solidFill>
                <a:latin typeface="Calibri"/>
                <a:ea typeface="Calibri"/>
                <a:cs typeface="Calibri"/>
                <a:sym typeface="Calibri"/>
                <a:hlinkClick r:id="rId4">
                  <a:extLst>
                    <a:ext uri="{A12FA001-AC4F-418D-AE19-62706E023703}">
                      <ahyp:hlinkClr val="tx"/>
                    </a:ext>
                  </a:extLst>
                </a:hlinkClick>
              </a:rPr>
              <a:t> </a:t>
            </a:r>
            <a:r>
              <a:rPr lang="en-GB" sz="1800" u="sng">
                <a:solidFill>
                  <a:srgbClr val="1155CC"/>
                </a:solidFill>
                <a:latin typeface="Calibri"/>
                <a:ea typeface="Calibri"/>
                <a:cs typeface="Calibri"/>
                <a:sym typeface="Calibri"/>
                <a:hlinkClick r:id="rId5">
                  <a:extLst>
                    <a:ext uri="{A12FA001-AC4F-418D-AE19-62706E023703}">
                      <ahyp:hlinkClr val="tx"/>
                    </a:ext>
                  </a:extLst>
                </a:hlinkClick>
              </a:rPr>
              <a:t>Comparing SQL with Cypher - Developer Guides (neo4j.com)</a:t>
            </a:r>
            <a:endParaRPr sz="1800">
              <a:latin typeface="Times New Roman"/>
              <a:ea typeface="Times New Roman"/>
              <a:cs typeface="Times New Roman"/>
              <a:sym typeface="Times New Roman"/>
            </a:endParaRPr>
          </a:p>
          <a:p>
            <a:pPr indent="0" lvl="0" marL="0" rtl="0" algn="just">
              <a:lnSpc>
                <a:spcPct val="115000"/>
              </a:lnSpc>
              <a:spcBef>
                <a:spcPts val="1500"/>
              </a:spcBef>
              <a:spcAft>
                <a:spcPts val="0"/>
              </a:spcAft>
              <a:buClr>
                <a:srgbClr val="000000"/>
              </a:buClr>
              <a:buSzPts val="1800"/>
              <a:buNone/>
            </a:pPr>
            <a:r>
              <a:rPr lang="en-GB" sz="1800">
                <a:solidFill>
                  <a:srgbClr val="000000"/>
                </a:solidFill>
                <a:latin typeface="Calibri"/>
                <a:ea typeface="Calibri"/>
                <a:cs typeface="Calibri"/>
                <a:sym typeface="Calibri"/>
              </a:rPr>
              <a:t>Hunger, M., Boyd, R. and Lyon, W. (2016)’RDMS &amp; Graphs: SQL vs. Cypher Query Languages’, </a:t>
            </a:r>
            <a:r>
              <a:rPr i="1" lang="en-GB" sz="1800">
                <a:solidFill>
                  <a:srgbClr val="000000"/>
                </a:solidFill>
                <a:latin typeface="Calibri"/>
                <a:ea typeface="Calibri"/>
                <a:cs typeface="Calibri"/>
                <a:sym typeface="Calibri"/>
              </a:rPr>
              <a:t>neo4j,</a:t>
            </a:r>
            <a:r>
              <a:rPr lang="en-GB" sz="1800">
                <a:solidFill>
                  <a:srgbClr val="000000"/>
                </a:solidFill>
                <a:latin typeface="Calibri"/>
                <a:ea typeface="Calibri"/>
                <a:cs typeface="Calibri"/>
                <a:sym typeface="Calibri"/>
              </a:rPr>
              <a:t> Available at:</a:t>
            </a:r>
            <a:r>
              <a:rPr lang="en-GB" sz="1800" u="sng">
                <a:solidFill>
                  <a:srgbClr val="000000"/>
                </a:solidFill>
                <a:latin typeface="Calibri"/>
                <a:ea typeface="Calibri"/>
                <a:cs typeface="Calibri"/>
                <a:sym typeface="Calibri"/>
                <a:hlinkClick r:id="rId6">
                  <a:extLst>
                    <a:ext uri="{A12FA001-AC4F-418D-AE19-62706E023703}">
                      <ahyp:hlinkClr val="tx"/>
                    </a:ext>
                  </a:extLst>
                </a:hlinkClick>
              </a:rPr>
              <a:t> </a:t>
            </a:r>
            <a:r>
              <a:rPr lang="en-GB" sz="1800" u="sng">
                <a:solidFill>
                  <a:srgbClr val="1155CC"/>
                </a:solidFill>
                <a:latin typeface="Calibri"/>
                <a:ea typeface="Calibri"/>
                <a:cs typeface="Calibri"/>
                <a:sym typeface="Calibri"/>
                <a:hlinkClick r:id="rId7">
                  <a:extLst>
                    <a:ext uri="{A12FA001-AC4F-418D-AE19-62706E023703}">
                      <ahyp:hlinkClr val="tx"/>
                    </a:ext>
                  </a:extLst>
                </a:hlinkClick>
              </a:rPr>
              <a:t>RDBMS &amp; Graphs: SQL vs. Cypher Query Languages (neo4j.com)</a:t>
            </a:r>
            <a:endParaRPr sz="1800">
              <a:latin typeface="Times New Roman"/>
              <a:ea typeface="Times New Roman"/>
              <a:cs typeface="Times New Roman"/>
              <a:sym typeface="Times New Roman"/>
            </a:endParaRPr>
          </a:p>
          <a:p>
            <a:pPr indent="0" lvl="0" marL="0" rtl="0" algn="just">
              <a:lnSpc>
                <a:spcPct val="115000"/>
              </a:lnSpc>
              <a:spcBef>
                <a:spcPts val="1500"/>
              </a:spcBef>
              <a:spcAft>
                <a:spcPts val="0"/>
              </a:spcAft>
              <a:buClr>
                <a:srgbClr val="000000"/>
              </a:buClr>
              <a:buSzPts val="1800"/>
              <a:buNone/>
            </a:pPr>
            <a:r>
              <a:rPr lang="en-GB" sz="1800">
                <a:solidFill>
                  <a:srgbClr val="000000"/>
                </a:solidFill>
                <a:latin typeface="Calibri"/>
                <a:ea typeface="Calibri"/>
                <a:cs typeface="Calibri"/>
                <a:sym typeface="Calibri"/>
              </a:rPr>
              <a:t>Lydon, B. (2022), ‘On Demand Lesson 5 -NoSQL Databases: The Emergence of NoSQL’, </a:t>
            </a:r>
            <a:r>
              <a:rPr i="1" lang="en-GB" sz="1800">
                <a:solidFill>
                  <a:srgbClr val="000000"/>
                </a:solidFill>
                <a:latin typeface="Calibri"/>
                <a:ea typeface="Calibri"/>
                <a:cs typeface="Calibri"/>
                <a:sym typeface="Calibri"/>
              </a:rPr>
              <a:t>B9DA111_2122_TMD3: Data Storage Solutions for Data Analytics</a:t>
            </a:r>
            <a:r>
              <a:rPr lang="en-GB" sz="1800">
                <a:solidFill>
                  <a:srgbClr val="000000"/>
                </a:solidFill>
                <a:latin typeface="Calibri"/>
                <a:ea typeface="Calibri"/>
                <a:cs typeface="Calibri"/>
                <a:sym typeface="Calibri"/>
              </a:rPr>
              <a:t>. Dublin Business School. Available at:</a:t>
            </a:r>
            <a:r>
              <a:rPr lang="en-GB" sz="1800" u="sng">
                <a:solidFill>
                  <a:srgbClr val="0563C1"/>
                </a:solidFill>
                <a:latin typeface="Calibri"/>
                <a:ea typeface="Calibri"/>
                <a:cs typeface="Calibri"/>
                <a:sym typeface="Calibri"/>
                <a:hlinkClick r:id="rId8">
                  <a:extLst>
                    <a:ext uri="{A12FA001-AC4F-418D-AE19-62706E023703}">
                      <ahyp:hlinkClr val="tx"/>
                    </a:ext>
                  </a:extLst>
                </a:hlinkClick>
              </a:rPr>
              <a:t>https://study.dbs.ie/2122/msc-data/B9DA111/Unit5/index.html#/lessons/KConnDRWyCDPTnj-mSGDRz2THNlFP4ab</a:t>
            </a:r>
            <a:endParaRPr sz="1800">
              <a:latin typeface="Times New Roman"/>
              <a:ea typeface="Times New Roman"/>
              <a:cs typeface="Times New Roman"/>
              <a:sym typeface="Times New Roman"/>
            </a:endParaRPr>
          </a:p>
          <a:p>
            <a:pPr indent="0" lvl="0" marL="0" rtl="0" algn="l">
              <a:lnSpc>
                <a:spcPct val="100000"/>
              </a:lnSpc>
              <a:spcBef>
                <a:spcPts val="1500"/>
              </a:spcBef>
              <a:spcAft>
                <a:spcPts val="0"/>
              </a:spcAft>
              <a:buClr>
                <a:schemeClr val="dk1"/>
              </a:buClr>
              <a:buSzPts val="2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Questions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338078" y="41007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Calibri"/>
              <a:buNone/>
            </a:pPr>
            <a:r>
              <a:rPr lang="en-GB"/>
              <a:t>Star Schema</a:t>
            </a:r>
            <a:endParaRPr/>
          </a:p>
        </p:txBody>
      </p:sp>
      <p:pic>
        <p:nvPicPr>
          <p:cNvPr id="122" name="Google Shape;122;p5"/>
          <p:cNvPicPr preferRelativeResize="0"/>
          <p:nvPr/>
        </p:nvPicPr>
        <p:blipFill rotWithShape="1">
          <a:blip r:embed="rId3">
            <a:alphaModFix/>
          </a:blip>
          <a:srcRect b="0" l="0" r="0" t="0"/>
          <a:stretch/>
        </p:blipFill>
        <p:spPr>
          <a:xfrm>
            <a:off x="894735" y="1772186"/>
            <a:ext cx="11139949" cy="50858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0" l="0" r="0" t="0"/>
          <a:stretch/>
        </p:blipFill>
        <p:spPr>
          <a:xfrm>
            <a:off x="-7297" y="1101554"/>
            <a:ext cx="6096000" cy="2643710"/>
          </a:xfrm>
          <a:prstGeom prst="rect">
            <a:avLst/>
          </a:prstGeom>
          <a:noFill/>
          <a:ln>
            <a:noFill/>
          </a:ln>
        </p:spPr>
      </p:pic>
      <p:pic>
        <p:nvPicPr>
          <p:cNvPr id="129" name="Google Shape;129;p6"/>
          <p:cNvPicPr preferRelativeResize="0"/>
          <p:nvPr/>
        </p:nvPicPr>
        <p:blipFill rotWithShape="1">
          <a:blip r:embed="rId4">
            <a:alphaModFix/>
          </a:blip>
          <a:srcRect b="0" l="0" r="0" t="0"/>
          <a:stretch/>
        </p:blipFill>
        <p:spPr>
          <a:xfrm>
            <a:off x="6103298" y="1120257"/>
            <a:ext cx="6096000" cy="2708261"/>
          </a:xfrm>
          <a:prstGeom prst="rect">
            <a:avLst/>
          </a:prstGeom>
          <a:noFill/>
          <a:ln>
            <a:noFill/>
          </a:ln>
        </p:spPr>
      </p:pic>
      <p:pic>
        <p:nvPicPr>
          <p:cNvPr id="130" name="Google Shape;130;p6"/>
          <p:cNvPicPr preferRelativeResize="0"/>
          <p:nvPr/>
        </p:nvPicPr>
        <p:blipFill rotWithShape="1">
          <a:blip r:embed="rId5">
            <a:alphaModFix/>
          </a:blip>
          <a:srcRect b="0" l="0" r="0" t="0"/>
          <a:stretch/>
        </p:blipFill>
        <p:spPr>
          <a:xfrm>
            <a:off x="7299" y="3745264"/>
            <a:ext cx="6095999" cy="3178050"/>
          </a:xfrm>
          <a:prstGeom prst="rect">
            <a:avLst/>
          </a:prstGeom>
          <a:noFill/>
          <a:ln>
            <a:noFill/>
          </a:ln>
        </p:spPr>
      </p:pic>
      <p:pic>
        <p:nvPicPr>
          <p:cNvPr id="131" name="Google Shape;131;p6"/>
          <p:cNvPicPr preferRelativeResize="0"/>
          <p:nvPr/>
        </p:nvPicPr>
        <p:blipFill rotWithShape="1">
          <a:blip r:embed="rId6">
            <a:alphaModFix/>
          </a:blip>
          <a:srcRect b="0" l="0" r="0" t="0"/>
          <a:stretch/>
        </p:blipFill>
        <p:spPr>
          <a:xfrm>
            <a:off x="6096002" y="3790780"/>
            <a:ext cx="6095998" cy="3067220"/>
          </a:xfrm>
          <a:prstGeom prst="rect">
            <a:avLst/>
          </a:prstGeom>
          <a:noFill/>
          <a:ln>
            <a:noFill/>
          </a:ln>
        </p:spPr>
      </p:pic>
      <p:sp>
        <p:nvSpPr>
          <p:cNvPr id="132" name="Google Shape;132;p6"/>
          <p:cNvSpPr/>
          <p:nvPr/>
        </p:nvSpPr>
        <p:spPr>
          <a:xfrm>
            <a:off x="7298" y="519466"/>
            <a:ext cx="5950589"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0" i="0" lang="en-GB" sz="2400" u="none" cap="none" strike="noStrike">
                <a:solidFill>
                  <a:srgbClr val="FFFF00"/>
                </a:solidFill>
                <a:latin typeface="Arial"/>
                <a:ea typeface="Arial"/>
                <a:cs typeface="Arial"/>
                <a:sym typeface="Arial"/>
              </a:rPr>
              <a:t>Populate Customer dimension table(ETL)</a:t>
            </a:r>
            <a:r>
              <a:rPr b="0" i="0" lang="en-GB" sz="10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3" name="Google Shape;133;p6"/>
          <p:cNvSpPr/>
          <p:nvPr/>
        </p:nvSpPr>
        <p:spPr>
          <a:xfrm>
            <a:off x="0" y="661352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Populate Store dimension table: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4" name="Google Shape;134;p6"/>
          <p:cNvSpPr/>
          <p:nvPr/>
        </p:nvSpPr>
        <p:spPr>
          <a:xfrm>
            <a:off x="0" y="954722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 Populate Calendar dimension table: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35" name="Google Shape;135;p6"/>
          <p:cNvSpPr/>
          <p:nvPr/>
        </p:nvSpPr>
        <p:spPr>
          <a:xfrm>
            <a:off x="0" y="12344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p:nvPr/>
        </p:nvSpPr>
        <p:spPr>
          <a:xfrm>
            <a:off x="7298" y="882323"/>
            <a:ext cx="5950589"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0" i="0" lang="en-GB" sz="2400" u="none" cap="none" strike="noStrike">
                <a:solidFill>
                  <a:srgbClr val="FFFF00"/>
                </a:solidFill>
                <a:latin typeface="Arial"/>
                <a:ea typeface="Arial"/>
                <a:cs typeface="Arial"/>
                <a:sym typeface="Arial"/>
              </a:rPr>
              <a:t>Fact Table Population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42" name="Google Shape;142;p7"/>
          <p:cNvSpPr/>
          <p:nvPr/>
        </p:nvSpPr>
        <p:spPr>
          <a:xfrm>
            <a:off x="0" y="954722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 Populate Calendar dimension table: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43" name="Google Shape;143;p7"/>
          <p:cNvSpPr/>
          <p:nvPr/>
        </p:nvSpPr>
        <p:spPr>
          <a:xfrm>
            <a:off x="0" y="12344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7298" y="1814286"/>
            <a:ext cx="12184702" cy="50437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p:nvPr/>
        </p:nvSpPr>
        <p:spPr>
          <a:xfrm>
            <a:off x="7298" y="882323"/>
            <a:ext cx="5950589"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0" i="0" lang="en-GB" sz="2400" u="none" cap="none" strike="noStrike">
                <a:solidFill>
                  <a:srgbClr val="FFFF00"/>
                </a:solidFill>
                <a:latin typeface="Arial"/>
                <a:ea typeface="Arial"/>
                <a:cs typeface="Arial"/>
                <a:sym typeface="Arial"/>
              </a:rPr>
              <a:t>Fact Table Population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51" name="Google Shape;151;p8"/>
          <p:cNvSpPr/>
          <p:nvPr/>
        </p:nvSpPr>
        <p:spPr>
          <a:xfrm>
            <a:off x="0" y="954722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 Populate Calendar dimension table: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52" name="Google Shape;152;p8"/>
          <p:cNvSpPr/>
          <p:nvPr/>
        </p:nvSpPr>
        <p:spPr>
          <a:xfrm>
            <a:off x="0" y="12344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 name="Google Shape;153;p8"/>
          <p:cNvPicPr preferRelativeResize="0"/>
          <p:nvPr/>
        </p:nvPicPr>
        <p:blipFill rotWithShape="1">
          <a:blip r:embed="rId3">
            <a:alphaModFix/>
          </a:blip>
          <a:srcRect b="0" l="0" r="0" t="0"/>
          <a:stretch/>
        </p:blipFill>
        <p:spPr>
          <a:xfrm>
            <a:off x="7298" y="1814286"/>
            <a:ext cx="12184702" cy="50437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GB"/>
              <a:t>Reports</a:t>
            </a:r>
            <a:endParaRPr/>
          </a:p>
        </p:txBody>
      </p:sp>
      <p:sp>
        <p:nvSpPr>
          <p:cNvPr id="159" name="Google Shape;159;p9"/>
          <p:cNvSpPr txBox="1"/>
          <p:nvPr>
            <p:ph idx="1" type="subTitle"/>
          </p:nvPr>
        </p:nvSpPr>
        <p:spPr>
          <a:xfrm>
            <a:off x="3175199" y="4538659"/>
            <a:ext cx="8500062" cy="8653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2022-08-02T19:22:51Z</dcterms:created>
  <dc:creator>Amrutha T</dc:creator>
</cp:coreProperties>
</file>